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 id="2147483743" r:id="rId5"/>
    <p:sldMasterId id="2147483760" r:id="rId6"/>
    <p:sldMasterId id="2147483774" r:id="rId7"/>
  </p:sldMasterIdLst>
  <p:notesMasterIdLst>
    <p:notesMasterId r:id="rId19"/>
  </p:notesMasterIdLst>
  <p:handoutMasterIdLst>
    <p:handoutMasterId r:id="rId20"/>
  </p:handoutMasterIdLst>
  <p:sldIdLst>
    <p:sldId id="3774" r:id="rId8"/>
    <p:sldId id="3769" r:id="rId9"/>
    <p:sldId id="3628" r:id="rId10"/>
    <p:sldId id="3619" r:id="rId11"/>
    <p:sldId id="3777" r:id="rId12"/>
    <p:sldId id="3776" r:id="rId13"/>
    <p:sldId id="3779" r:id="rId14"/>
    <p:sldId id="3625" r:id="rId15"/>
    <p:sldId id="3778" r:id="rId16"/>
    <p:sldId id="269" r:id="rId17"/>
    <p:sldId id="371" r:id="rId18"/>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2C7239-DF70-0D08-B795-99642B410BE7}" name="Baudhuin, Josie" initials="BJ" userId="S::Josie.Baudhuin@tivityhealth.com::9c95ee9e-1e9a-490c-b701-87e5505f48eb" providerId="AD"/>
  <p188:author id="{C0256B3B-B078-FA3D-2AAB-8C14E2AE6F35}" name="Chee, Kristina" initials="CK" userId="S::Kristina.Chee@tivityhealth.com::bd45fe09-660d-4afe-9f30-0c54e920abae" providerId="AD"/>
  <p188:author id="{89F5B740-C33F-0868-BE6D-70D902544B94}" name="Farias, Marisa" initials="MF" userId="S::Marisa.Farias@tivityhealth.com::c2e80823-d9f2-4569-aa1d-9ec6a1d48ae3" providerId="AD"/>
  <p188:author id="{5BBB43DE-DF85-AA29-781B-A4AB96DB6DA2}" name="Mullen, Christina" initials="MC" userId="S::Christina.Mullen@tivityhealth.com::240bb369-168a-4b99-b30e-61addd193b32" providerId="AD"/>
  <p188:author id="{5A51DFFC-9D3A-173C-F441-56EDE1A07E30}" name="Anderson, Kristine" initials="KA" userId="S::Kristine.Anderson@tivityhealth.com::73b3a7ba-0949-41d3-b846-57c30629386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Doerr, Julie" initials="DJ" lastIdx="3" clrIdx="6">
    <p:extLst>
      <p:ext uri="{19B8F6BF-5375-455C-9EA6-DF929625EA0E}">
        <p15:presenceInfo xmlns:p15="http://schemas.microsoft.com/office/powerpoint/2012/main" userId="S::Julie.Doerr@tivityhealth.com::97af9342-449d-43de-a7de-aa0d09620190" providerId="AD"/>
      </p:ext>
    </p:extLst>
  </p:cmAuthor>
  <p:cmAuthor id="1" name="Rasberry, Jamie" initials="RJ" lastIdx="2" clrIdx="0">
    <p:extLst>
      <p:ext uri="{19B8F6BF-5375-455C-9EA6-DF929625EA0E}">
        <p15:presenceInfo xmlns:p15="http://schemas.microsoft.com/office/powerpoint/2012/main" userId="S-1-5-21-1401067398-1016263951-2303187095-3266" providerId="AD"/>
      </p:ext>
    </p:extLst>
  </p:cmAuthor>
  <p:cmAuthor id="8" name="Justine Page" initials="JP" lastIdx="1" clrIdx="7">
    <p:extLst>
      <p:ext uri="{19B8F6BF-5375-455C-9EA6-DF929625EA0E}">
        <p15:presenceInfo xmlns:p15="http://schemas.microsoft.com/office/powerpoint/2012/main" userId="b7bfcfe82a3db1de" providerId="Windows Live"/>
      </p:ext>
    </p:extLst>
  </p:cmAuthor>
  <p:cmAuthor id="2" name="Page, Justine" initials="PJ" lastIdx="2" clrIdx="1">
    <p:extLst>
      <p:ext uri="{19B8F6BF-5375-455C-9EA6-DF929625EA0E}">
        <p15:presenceInfo xmlns:p15="http://schemas.microsoft.com/office/powerpoint/2012/main" userId="S-1-5-21-1401067398-1016263951-2303187095-1561" providerId="AD"/>
      </p:ext>
    </p:extLst>
  </p:cmAuthor>
  <p:cmAuthor id="3" name="Mullen, Christina" initials="MC" lastIdx="10" clrIdx="2">
    <p:extLst>
      <p:ext uri="{19B8F6BF-5375-455C-9EA6-DF929625EA0E}">
        <p15:presenceInfo xmlns:p15="http://schemas.microsoft.com/office/powerpoint/2012/main" userId="S::Christina.Mullen@tivityhealth.com::240bb369-168a-4b99-b30e-61addd193b32" providerId="AD"/>
      </p:ext>
    </p:extLst>
  </p:cmAuthor>
  <p:cmAuthor id="4" name="Courmier, Jana" initials="CJ" lastIdx="3" clrIdx="3">
    <p:extLst>
      <p:ext uri="{19B8F6BF-5375-455C-9EA6-DF929625EA0E}">
        <p15:presenceInfo xmlns:p15="http://schemas.microsoft.com/office/powerpoint/2012/main" userId="S::Jana.Courmier@TivityHealth.com::f93f9fae-9e76-45f0-a142-0d53c22b5da2" providerId="AD"/>
      </p:ext>
    </p:extLst>
  </p:cmAuthor>
  <p:cmAuthor id="5" name="Susan" initials="S" lastIdx="14" clrIdx="4">
    <p:extLst>
      <p:ext uri="{19B8F6BF-5375-455C-9EA6-DF929625EA0E}">
        <p15:presenceInfo xmlns:p15="http://schemas.microsoft.com/office/powerpoint/2012/main" userId="S::Susan.George@tivityhealth.com::c08d17ab-e8b1-4f36-93da-7a908d1e5e22" providerId="AD"/>
      </p:ext>
    </p:extLst>
  </p:cmAuthor>
  <p:cmAuthor id="6" name="Garrett, Kimberly" initials="GK" lastIdx="8" clrIdx="5">
    <p:extLst>
      <p:ext uri="{19B8F6BF-5375-455C-9EA6-DF929625EA0E}">
        <p15:presenceInfo xmlns:p15="http://schemas.microsoft.com/office/powerpoint/2012/main" userId="S::Kim.Garrett@TivityHealth.com::2e58855a-f81c-49de-a4e4-c7221a6800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5EA"/>
    <a:srgbClr val="A7A7A6"/>
    <a:srgbClr val="035B9E"/>
    <a:srgbClr val="D7D7D7"/>
    <a:srgbClr val="F2F7F5"/>
    <a:srgbClr val="EFF0F0"/>
    <a:srgbClr val="E6E8EA"/>
    <a:srgbClr val="E9E9ED"/>
    <a:srgbClr val="EBEBEB"/>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03" autoAdjust="0"/>
    <p:restoredTop sz="87891" autoAdjust="0"/>
  </p:normalViewPr>
  <p:slideViewPr>
    <p:cSldViewPr snapToGrid="0">
      <p:cViewPr varScale="1">
        <p:scale>
          <a:sx n="107" d="100"/>
          <a:sy n="107" d="100"/>
        </p:scale>
        <p:origin x="856" y="17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Light"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E6975-8ACF-9046-8654-2E9FD08BA132}" type="datetimeFigureOut">
              <a:rPr lang="en-US" smtClean="0">
                <a:latin typeface="Calibri Light" charset="0"/>
              </a:rPr>
              <a:t>11/5/24</a:t>
            </a:fld>
            <a:endParaRPr lang="en-US" dirty="0">
              <a:latin typeface="Calibri Light"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alibri Light"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E988F-104F-FC4B-BA7E-404E714B8A11}" type="slidenum">
              <a:rPr lang="en-US" smtClean="0">
                <a:latin typeface="Calibri Light" charset="0"/>
              </a:rPr>
              <a:t>‹#›</a:t>
            </a:fld>
            <a:endParaRPr lang="en-US" dirty="0">
              <a:latin typeface="Calibri Light" charset="0"/>
            </a:endParaRPr>
          </a:p>
        </p:txBody>
      </p:sp>
    </p:spTree>
    <p:extLst>
      <p:ext uri="{BB962C8B-B14F-4D97-AF65-F5344CB8AC3E}">
        <p14:creationId xmlns:p14="http://schemas.microsoft.com/office/powerpoint/2010/main" val="1872098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Light"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Light" charset="0"/>
              </a:defRPr>
            </a:lvl1pPr>
          </a:lstStyle>
          <a:p>
            <a:fld id="{B2C0BBBA-5136-5C40-9BE3-2BC3564FD02D}" type="datetimeFigureOut">
              <a:rPr lang="en-US" smtClean="0"/>
              <a:pPr/>
              <a:t>11/5/24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Light" charset="0"/>
              </a:defRPr>
            </a:lvl1pPr>
          </a:lstStyle>
          <a:p>
            <a:fld id="{0A8D6B8D-BA1E-B647-83D5-A1710A90E876}" type="slidenum">
              <a:rPr lang="en-US" smtClean="0"/>
              <a:pPr/>
              <a:t>‹#›</a:t>
            </a:fld>
            <a:endParaRPr lang="en-US" dirty="0"/>
          </a:p>
        </p:txBody>
      </p:sp>
    </p:spTree>
    <p:extLst>
      <p:ext uri="{BB962C8B-B14F-4D97-AF65-F5344CB8AC3E}">
        <p14:creationId xmlns:p14="http://schemas.microsoft.com/office/powerpoint/2010/main" val="481555195"/>
      </p:ext>
    </p:extLst>
  </p:cSld>
  <p:clrMap bg1="lt1" tx1="dk1" bg2="lt2" tx2="dk2" accent1="accent1" accent2="accent2" accent3="accent3" accent4="accent4" accent5="accent5" accent6="accent6" hlink="hlink" folHlink="folHlink"/>
  <p:notesStyle>
    <a:lvl1pPr marL="0" algn="l" defTabSz="914377" rtl="0" eaLnBrk="1" latinLnBrk="0" hangingPunct="1">
      <a:defRPr sz="1200" b="0" i="0" kern="1200">
        <a:solidFill>
          <a:schemeClr val="tx1"/>
        </a:solidFill>
        <a:latin typeface="Calibri Light" charset="0"/>
        <a:ea typeface="+mn-ea"/>
        <a:cs typeface="+mn-cs"/>
      </a:defRPr>
    </a:lvl1pPr>
    <a:lvl2pPr marL="457189" algn="l" defTabSz="914377" rtl="0" eaLnBrk="1" latinLnBrk="0" hangingPunct="1">
      <a:defRPr sz="1200" b="0" i="0" kern="1200">
        <a:solidFill>
          <a:schemeClr val="tx1"/>
        </a:solidFill>
        <a:latin typeface="Calibri Light" charset="0"/>
        <a:ea typeface="+mn-ea"/>
        <a:cs typeface="+mn-cs"/>
      </a:defRPr>
    </a:lvl2pPr>
    <a:lvl3pPr marL="914377" algn="l" defTabSz="914377" rtl="0" eaLnBrk="1" latinLnBrk="0" hangingPunct="1">
      <a:defRPr sz="1200" b="0" i="0" kern="1200">
        <a:solidFill>
          <a:schemeClr val="tx1"/>
        </a:solidFill>
        <a:latin typeface="Calibri Light" charset="0"/>
        <a:ea typeface="+mn-ea"/>
        <a:cs typeface="+mn-cs"/>
      </a:defRPr>
    </a:lvl3pPr>
    <a:lvl4pPr marL="1371566" algn="l" defTabSz="914377" rtl="0" eaLnBrk="1" latinLnBrk="0" hangingPunct="1">
      <a:defRPr sz="1200" b="0" i="0" kern="1200">
        <a:solidFill>
          <a:schemeClr val="tx1"/>
        </a:solidFill>
        <a:latin typeface="Calibri Light" charset="0"/>
        <a:ea typeface="+mn-ea"/>
        <a:cs typeface="+mn-cs"/>
      </a:defRPr>
    </a:lvl4pPr>
    <a:lvl5pPr marL="1828754" algn="l" defTabSz="914377" rtl="0" eaLnBrk="1" latinLnBrk="0" hangingPunct="1">
      <a:defRPr sz="1200" b="0" i="0" kern="1200">
        <a:solidFill>
          <a:schemeClr val="tx1"/>
        </a:solidFill>
        <a:latin typeface="Calibri Light"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SilverSneakers the nation’s leading exercise program designed exclusively for you and available at no </a:t>
            </a:r>
            <a:r>
              <a:rPr lang="en-US" b="1" dirty="0"/>
              <a:t>additional</a:t>
            </a:r>
            <a:r>
              <a:rPr lang="en-US" dirty="0"/>
              <a:t> cost. Our goal today is to make sure you are familiar with all the ways you can use your SS benefit.  Introduce your self and you co presenter.</a:t>
            </a:r>
          </a:p>
          <a:p>
            <a:endParaRPr lang="en-US" dirty="0"/>
          </a:p>
          <a:p>
            <a:r>
              <a:rPr lang="en-US" dirty="0"/>
              <a:t>(Please make your presentation personal, motivating, and inclusive whether they are beginners or avid exercisers.  Think of it like you are presenting to your parents or grandparents. WE don’t need to insert a lot of stats but make sure they understand the basics and how special SS is and how it can improve their lives by participating.  You can Share stories throughout the presentation, like our Swanson winners over the years and what they said/how SS changed their lives. https://www.google.com/search?q=2022+Richard+L+swanson+award+winner&amp;rlz=1C1GCEA_enUS904US904&amp;sxsrf=AOaemvJBBzdsXm-4qOhZqlSU2lzkN5Ah0A%3A1642792275316&amp;ei=UwXrYcjZEviXwbkP1tyJ2AE&amp;ved=0ahUKEwiIz4mQxsP1AhX4SzABHVZuAhsQ4dUDCA4&amp;uact=5&amp;oq=2022+Richard+L+swanson+award+winner&amp;gs_lcp=Cgdnd3Mtd2l6EAM6BwgjELADECc6BwgjELACECdKBAhBGAFKBAhGGABQjgpY8RZg5CNoAXAAeACAAYABiAG_B5IBAzYuNJgBAKABAcgBAcABAQ&amp;sclient=gws-wiz )</a:t>
            </a:r>
          </a:p>
          <a:p>
            <a:endParaRPr lang="en-US" dirty="0"/>
          </a:p>
          <a:p>
            <a:r>
              <a:rPr lang="en-US" dirty="0"/>
              <a:t>(Let them know we are so glad they joined us and that your copresenter will be answering questions in the chat or they can hold questions until the end.)</a:t>
            </a:r>
          </a:p>
          <a:p>
            <a:endParaRPr lang="en-US" dirty="0"/>
          </a:p>
        </p:txBody>
      </p:sp>
      <p:sp>
        <p:nvSpPr>
          <p:cNvPr id="4" name="Slide Number Placeholder 3"/>
          <p:cNvSpPr>
            <a:spLocks noGrp="1"/>
          </p:cNvSpPr>
          <p:nvPr>
            <p:ph type="sldNum" sz="quarter" idx="5"/>
          </p:nvPr>
        </p:nvSpPr>
        <p:spPr/>
        <p:txBody>
          <a:bodyPr/>
          <a:lstStyle/>
          <a:p>
            <a:fld id="{0A8D6B8D-BA1E-B647-83D5-A1710A90E876}" type="slidenum">
              <a:rPr lang="en-US" smtClean="0"/>
              <a:pPr/>
              <a:t>1</a:t>
            </a:fld>
            <a:endParaRPr lang="en-US" dirty="0"/>
          </a:p>
        </p:txBody>
      </p:sp>
    </p:spTree>
    <p:extLst>
      <p:ext uri="{BB962C8B-B14F-4D97-AF65-F5344CB8AC3E}">
        <p14:creationId xmlns:p14="http://schemas.microsoft.com/office/powerpoint/2010/main" val="3042086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b="1" dirty="0"/>
              <a:t>Weekly Newsletter: </a:t>
            </a:r>
            <a:br>
              <a:rPr lang="en-US" b="1" dirty="0"/>
            </a:br>
            <a:r>
              <a:rPr lang="en-US" b="1" dirty="0"/>
              <a:t>-- </a:t>
            </a:r>
            <a:r>
              <a:rPr lang="en-US" dirty="0"/>
              <a:t>You would have been signed up when you completed Eligibility Check and created your SilverSneakers.com account -- </a:t>
            </a:r>
            <a:r>
              <a:rPr lang="en-US" u="sng" dirty="0"/>
              <a:t>UNLESS you UN-checked the box to sign up.</a:t>
            </a:r>
            <a:br>
              <a:rPr lang="en-US" u="none" dirty="0"/>
            </a:br>
            <a:r>
              <a:rPr lang="en-US" u="none" dirty="0"/>
              <a:t>-- </a:t>
            </a:r>
            <a:r>
              <a:rPr lang="en-US" b="1" dirty="0"/>
              <a:t>If you’re not receiving our Newsletter, </a:t>
            </a:r>
            <a:r>
              <a:rPr lang="en-US" dirty="0"/>
              <a:t>go to </a:t>
            </a:r>
            <a:r>
              <a:rPr lang="en-US" b="1" dirty="0"/>
              <a:t>SilverSneakers.com - </a:t>
            </a:r>
            <a:r>
              <a:rPr lang="en-US" dirty="0"/>
              <a:t>In the top menu bar, select </a:t>
            </a:r>
            <a:r>
              <a:rPr lang="en-US" b="1" dirty="0"/>
              <a:t>More</a:t>
            </a:r>
            <a:r>
              <a:rPr lang="en-US" dirty="0"/>
              <a:t> &gt; </a:t>
            </a:r>
            <a:r>
              <a:rPr lang="en-US" b="1" dirty="0"/>
              <a:t>Articles</a:t>
            </a:r>
            <a:r>
              <a:rPr lang="en-US" dirty="0"/>
              <a:t> &gt; and then </a:t>
            </a:r>
            <a:r>
              <a:rPr lang="en-US" b="1" dirty="0"/>
              <a:t>Subscribe to our newsletter </a:t>
            </a:r>
            <a:r>
              <a:rPr lang="en-US" dirty="0"/>
              <a:t>by submitting your email address. </a:t>
            </a:r>
            <a:r>
              <a:rPr lang="en-US" u="sng" dirty="0"/>
              <a:t>You can unsubscribe at any time. </a:t>
            </a:r>
          </a:p>
        </p:txBody>
      </p:sp>
      <p:sp>
        <p:nvSpPr>
          <p:cNvPr id="4" name="Slide Number Placeholder 3"/>
          <p:cNvSpPr>
            <a:spLocks noGrp="1"/>
          </p:cNvSpPr>
          <p:nvPr>
            <p:ph type="sldNum" sz="quarter" idx="5"/>
          </p:nvPr>
        </p:nvSpPr>
        <p:spPr/>
        <p:txBody>
          <a:bodyPr/>
          <a:lstStyle/>
          <a:p>
            <a:fld id="{0A8D6B8D-BA1E-B647-83D5-A1710A90E876}" type="slidenum">
              <a:rPr lang="en-US" smtClean="0"/>
              <a:pPr/>
              <a:t>10</a:t>
            </a:fld>
            <a:endParaRPr lang="en-US" dirty="0"/>
          </a:p>
        </p:txBody>
      </p:sp>
    </p:spTree>
    <p:extLst>
      <p:ext uri="{BB962C8B-B14F-4D97-AF65-F5344CB8AC3E}">
        <p14:creationId xmlns:p14="http://schemas.microsoft.com/office/powerpoint/2010/main" val="1088030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 you to register and try out any of the virtual classes that interest you or use our on demand library of classes.  If you feel comfortable, visit one of our gym locations or attend a flex class in the community. Call first to see if there are any special instructions or covid protocols you will need to observe. </a:t>
            </a:r>
          </a:p>
          <a:p>
            <a:endParaRPr lang="en-US" dirty="0"/>
          </a:p>
          <a:p>
            <a:r>
              <a:rPr lang="en-US" dirty="0"/>
              <a:t>Ask in general what types classes they would like to see offered. (put it in the chat box)</a:t>
            </a:r>
          </a:p>
          <a:p>
            <a:endParaRPr lang="en-US" dirty="0"/>
          </a:p>
          <a:p>
            <a:r>
              <a:rPr lang="en-US" dirty="0"/>
              <a:t>General Q/A session while time remains.</a:t>
            </a:r>
          </a:p>
          <a:p>
            <a:endParaRPr lang="en-US"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On behalf of all of us at SilverSneakers, we look forward to seeing you virtually or in person soon. We hope you stay healthy and safe. </a:t>
            </a:r>
          </a:p>
          <a:p>
            <a:endParaRPr lang="en-US" dirty="0"/>
          </a:p>
        </p:txBody>
      </p:sp>
      <p:sp>
        <p:nvSpPr>
          <p:cNvPr id="4" name="Slide Number Placeholder 3"/>
          <p:cNvSpPr>
            <a:spLocks noGrp="1"/>
          </p:cNvSpPr>
          <p:nvPr>
            <p:ph type="sldNum" sz="quarter" idx="5"/>
          </p:nvPr>
        </p:nvSpPr>
        <p:spPr/>
        <p:txBody>
          <a:bodyPr/>
          <a:lstStyle/>
          <a:p>
            <a:fld id="{0A8D6B8D-BA1E-B647-83D5-A1710A90E876}" type="slidenum">
              <a:rPr lang="en-US" smtClean="0"/>
              <a:pPr/>
              <a:t>11</a:t>
            </a:fld>
            <a:endParaRPr lang="en-US" dirty="0"/>
          </a:p>
        </p:txBody>
      </p:sp>
    </p:spTree>
    <p:extLst>
      <p:ext uri="{BB962C8B-B14F-4D97-AF65-F5344CB8AC3E}">
        <p14:creationId xmlns:p14="http://schemas.microsoft.com/office/powerpoint/2010/main" val="297096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them know we realize that everyone is different and have unique abilities and preferences when it comes to exercise. SilverSneakers has so much to offer. Whether they prefer to exercise at home, at the gym or the community, or a combination of the three, SilverSneakers has an option for them.  Emphasize they don’t have to choose one or the other, they can do all or any)</a:t>
            </a:r>
          </a:p>
        </p:txBody>
      </p:sp>
      <p:sp>
        <p:nvSpPr>
          <p:cNvPr id="4" name="Slide Number Placeholder 3"/>
          <p:cNvSpPr>
            <a:spLocks noGrp="1"/>
          </p:cNvSpPr>
          <p:nvPr>
            <p:ph type="sldNum" sz="quarter" idx="5"/>
          </p:nvPr>
        </p:nvSpPr>
        <p:spPr/>
        <p:txBody>
          <a:bodyPr/>
          <a:lstStyle/>
          <a:p>
            <a:fld id="{0A8D6B8D-BA1E-B647-83D5-A1710A90E876}" type="slidenum">
              <a:rPr lang="en-US" smtClean="0"/>
              <a:pPr/>
              <a:t>2</a:t>
            </a:fld>
            <a:endParaRPr lang="en-US" dirty="0"/>
          </a:p>
        </p:txBody>
      </p:sp>
    </p:spTree>
    <p:extLst>
      <p:ext uri="{BB962C8B-B14F-4D97-AF65-F5344CB8AC3E}">
        <p14:creationId xmlns:p14="http://schemas.microsoft.com/office/powerpoint/2010/main" val="24700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mention that they can take other classes at the location as they are available as part of a regular membership.  Talk about the different amenities and it’s best to use the location finder on SilverSneakers.com to find and read about the different amenities that are available at each location.)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713740-3C27-4FBE-82BA-E9100B2369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65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you’re a beginner or fitness enthusiast, SilverSneakers offers </a:t>
            </a:r>
            <a:r>
              <a:rPr lang="en-US" b="1" dirty="0"/>
              <a:t>thousands of online classes and workshops</a:t>
            </a:r>
            <a:r>
              <a:rPr lang="en-US" b="0" dirty="0"/>
              <a:t> </a:t>
            </a:r>
            <a:r>
              <a:rPr lang="en-US" dirty="0"/>
              <a:t>designed for </a:t>
            </a:r>
            <a:r>
              <a:rPr lang="en-US" b="1" dirty="0"/>
              <a:t>all fitness levels and abilities</a:t>
            </a:r>
            <a:r>
              <a:rPr lang="en-US" dirty="0"/>
              <a:t>.</a:t>
            </a:r>
          </a:p>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 </a:t>
            </a:r>
            <a:r>
              <a:rPr lang="en-US" b="1" dirty="0"/>
              <a:t>For LIVE highlight: </a:t>
            </a:r>
            <a:r>
              <a:rPr lang="en-US" dirty="0"/>
              <a:t>Live, SilverSneakers Instructor led classes, and discuss how the instructor can help motivate etc. Join members of the SilverSneakers community across the country, in the comfort of your own home. In case it’s a concern, you will not be on camera for your workout. NEW classes added every month! Includes basics for strength, core and balance, plus new popular classes like Line Dancing, Kickboxing and so many more! </a:t>
            </a:r>
            <a:r>
              <a:rPr lang="en-US" u="sng" dirty="0"/>
              <a:t>There’s always something new to try </a:t>
            </a:r>
            <a:r>
              <a:rPr lang="en-US" dirty="0"/>
              <a:t>on SS LIVE. </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Pay video from “Let’s explore” text is linked to Wistia video. </a:t>
            </a:r>
            <a:br>
              <a:rPr lang="en-US" dirty="0"/>
            </a:br>
            <a:br>
              <a:rPr lang="en-US" dirty="0"/>
            </a:br>
            <a:r>
              <a:rPr lang="en-US" dirty="0"/>
              <a:t>-- </a:t>
            </a:r>
            <a:r>
              <a:rPr lang="en-US" b="1" dirty="0"/>
              <a:t>For On-Demand highlight: </a:t>
            </a:r>
            <a:r>
              <a:rPr lang="en-US" dirty="0"/>
              <a:t>Library of work out videos and workshops available when you want to watch. </a:t>
            </a:r>
            <a:br>
              <a:rPr lang="en-US" dirty="0"/>
            </a:br>
            <a:r>
              <a:rPr lang="en-US" dirty="0"/>
              <a:t>-- Each class description will provide an overview of the class content. And many classes can be done with assisted devices or a chair for added support. </a:t>
            </a:r>
          </a:p>
          <a:p>
            <a:endParaRPr lang="en-US" dirty="0"/>
          </a:p>
        </p:txBody>
      </p:sp>
      <p:sp>
        <p:nvSpPr>
          <p:cNvPr id="4" name="Slide Number Placeholder 3"/>
          <p:cNvSpPr>
            <a:spLocks noGrp="1"/>
          </p:cNvSpPr>
          <p:nvPr>
            <p:ph type="sldNum" sz="quarter" idx="10"/>
          </p:nvPr>
        </p:nvSpPr>
        <p:spPr/>
        <p:txBody>
          <a:bodyPr/>
          <a:lstStyle/>
          <a:p>
            <a:fld id="{0A8D6B8D-BA1E-B647-83D5-A1710A90E876}" type="slidenum">
              <a:rPr lang="en-US" smtClean="0"/>
              <a:pPr/>
              <a:t>4</a:t>
            </a:fld>
            <a:endParaRPr lang="en-US" dirty="0"/>
          </a:p>
        </p:txBody>
      </p:sp>
    </p:spTree>
    <p:extLst>
      <p:ext uri="{BB962C8B-B14F-4D97-AF65-F5344CB8AC3E}">
        <p14:creationId xmlns:p14="http://schemas.microsoft.com/office/powerpoint/2010/main" val="3949930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D6B8D-BA1E-B647-83D5-A1710A90E876}" type="slidenum">
              <a:rPr lang="en-US" smtClean="0"/>
              <a:pPr/>
              <a:t>5</a:t>
            </a:fld>
            <a:endParaRPr lang="en-US" dirty="0"/>
          </a:p>
        </p:txBody>
      </p:sp>
    </p:spTree>
    <p:extLst>
      <p:ext uri="{BB962C8B-B14F-4D97-AF65-F5344CB8AC3E}">
        <p14:creationId xmlns:p14="http://schemas.microsoft.com/office/powerpoint/2010/main" val="3129120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on SilverSneakers.com, don’t forget to check out the volumes of information through OnDemand educational videos, programs on balance and fall prevention, and our incredible resources to help relax and manage stress.   SilverSneakers is more than just a membership. It’s a place where you can become healthy physically, emotionally and socially.</a:t>
            </a:r>
          </a:p>
          <a:p>
            <a:endParaRPr lang="en-US" dirty="0"/>
          </a:p>
          <a:p>
            <a:r>
              <a:rPr lang="en-US" dirty="0"/>
              <a:t>(Now would be a good time to show them through ss.com/member portal.) I would like to take a minute to show you through the member portal. I realize some of you may have looked around when you were registering for this class but I want to point out a few items just in case you missed it. </a:t>
            </a:r>
          </a:p>
          <a:p>
            <a:r>
              <a:rPr lang="en-US" dirty="0"/>
              <a:t>Share following the order of slides (go slow):</a:t>
            </a:r>
          </a:p>
          <a:p>
            <a:pPr marL="171450" indent="-171450">
              <a:buFontTx/>
              <a:buChar char="-"/>
            </a:pPr>
            <a:r>
              <a:rPr lang="en-US" dirty="0"/>
              <a:t>Gym locator</a:t>
            </a:r>
          </a:p>
          <a:p>
            <a:pPr marL="171450" indent="-171450">
              <a:buFontTx/>
              <a:buChar char="-"/>
            </a:pPr>
            <a:r>
              <a:rPr lang="en-US" dirty="0"/>
              <a:t>Classes tab: virtual classes (sorting feature) , Flex classes for those who want to take classes outside the gym locations, ondemand classes</a:t>
            </a:r>
          </a:p>
          <a:p>
            <a:pPr marL="171450" indent="-171450">
              <a:buFontTx/>
              <a:buChar char="-"/>
            </a:pPr>
            <a:r>
              <a:rPr lang="en-US" dirty="0"/>
              <a:t>More tab - articles</a:t>
            </a:r>
          </a:p>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Go to “home” scroll down to App section – Ask them if we had a class on how to download and navigate the app. Would they be interested in attending. )</a:t>
            </a:r>
            <a:br>
              <a:rPr lang="en-US" dirty="0"/>
            </a:br>
            <a:endParaRPr lang="en-US"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sz="1800" b="1" dirty="0">
                <a:solidFill>
                  <a:srgbClr val="000000"/>
                </a:solidFill>
                <a:latin typeface="Segoe UI" panose="020B0502040204020203" pitchFamily="34" charset="0"/>
              </a:rPr>
              <a:t>When doing the web demo point out that you may see different tiles than what my demo account has.</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800" b="1" dirty="0">
                <a:solidFill>
                  <a:srgbClr val="000000"/>
                </a:solidFill>
                <a:latin typeface="Segoe UI" panose="020B0502040204020203" pitchFamily="34" charset="0"/>
              </a:rPr>
              <a:t>Follow the tiles to set up your free accounts/subscription on GSU or AF+ to gain access to even more content. </a:t>
            </a:r>
          </a:p>
          <a:p>
            <a:endParaRPr lang="en-US" dirty="0"/>
          </a:p>
        </p:txBody>
      </p:sp>
      <p:sp>
        <p:nvSpPr>
          <p:cNvPr id="4" name="Slide Number Placeholder 3"/>
          <p:cNvSpPr>
            <a:spLocks noGrp="1"/>
          </p:cNvSpPr>
          <p:nvPr>
            <p:ph type="sldNum" sz="quarter" idx="10"/>
          </p:nvPr>
        </p:nvSpPr>
        <p:spPr/>
        <p:txBody>
          <a:bodyPr/>
          <a:lstStyle/>
          <a:p>
            <a:fld id="{0A8D6B8D-BA1E-B647-83D5-A1710A90E876}" type="slidenum">
              <a:rPr lang="en-US" smtClean="0"/>
              <a:pPr/>
              <a:t>6</a:t>
            </a:fld>
            <a:endParaRPr lang="en-US" dirty="0"/>
          </a:p>
        </p:txBody>
      </p:sp>
    </p:spTree>
    <p:extLst>
      <p:ext uri="{BB962C8B-B14F-4D97-AF65-F5344CB8AC3E}">
        <p14:creationId xmlns:p14="http://schemas.microsoft.com/office/powerpoint/2010/main" val="2004801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even more exciting is that all the programs are available on the GO with SilverSneakers GO app found in the Google Play and Apple App Store. </a:t>
            </a:r>
          </a:p>
          <a:p>
            <a:endParaRPr lang="en-US" dirty="0"/>
          </a:p>
          <a:p>
            <a:r>
              <a:rPr lang="en-US" dirty="0"/>
              <a:t>Play video from “Let’s explore” – text is linked to Wistia video </a:t>
            </a:r>
          </a:p>
          <a:p>
            <a:endParaRPr lang="en-US" dirty="0"/>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0A8D6B8D-BA1E-B647-83D5-A1710A90E876}" type="slidenum">
              <a:rPr lang="en-US" smtClean="0"/>
              <a:pPr/>
              <a:t>7</a:t>
            </a:fld>
            <a:endParaRPr lang="en-US" dirty="0"/>
          </a:p>
        </p:txBody>
      </p:sp>
    </p:spTree>
    <p:extLst>
      <p:ext uri="{BB962C8B-B14F-4D97-AF65-F5344CB8AC3E}">
        <p14:creationId xmlns:p14="http://schemas.microsoft.com/office/powerpoint/2010/main" val="1730753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alibri Light" charset="0"/>
                <a:ea typeface="+mn-ea"/>
                <a:cs typeface="+mn-cs"/>
              </a:rPr>
              <a:t>Before we end the presentation today, we wanted to share this is a unique partnership we have with SAGE Scholars. (Recite the basics on the slide and encourage them to go to the website for more info. and to see the list of colleges and universities who participate.)  (pause so they can write it down) We know that college an be quite expensive and this is a way that you could help contribute by participating in </a:t>
            </a:r>
            <a:r>
              <a:rPr lang="en-US" sz="1200" b="1" i="0" kern="1200" dirty="0">
                <a:solidFill>
                  <a:schemeClr val="tx1"/>
                </a:solidFill>
                <a:effectLst/>
                <a:latin typeface="Calibri Light" charset="0"/>
                <a:ea typeface="+mn-ea"/>
                <a:cs typeface="+mn-cs"/>
              </a:rPr>
              <a:t>the live, virtual, instructor lead classes </a:t>
            </a:r>
            <a:r>
              <a:rPr lang="en-US" sz="1200" b="0" i="0" kern="1200" dirty="0">
                <a:solidFill>
                  <a:schemeClr val="tx1"/>
                </a:solidFill>
                <a:effectLst/>
                <a:latin typeface="Calibri Light" charset="0"/>
                <a:ea typeface="+mn-ea"/>
                <a:cs typeface="+mn-cs"/>
              </a:rPr>
              <a:t>or attending a SS location. </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Calibri Light" charset="0"/>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alibri Light" charset="0"/>
                <a:ea typeface="+mn-ea"/>
                <a:cs typeface="+mn-cs"/>
              </a:rPr>
              <a:t>(FYI: Terms and Conditions – Tuition Rewards® are NOT awarded in cash. If all requirements have been met, by submitting the Tuition Rewards, you are guaranteeing that the student will be awarded scholarships, grants, or other awards at least equal to the amount of points submitted. Eligible students include children, grandchildren, and other students in your extended family who have not yet started 11th grade. Tuition Rewards that you earn must be transferred to/allocated to a student prior to August 31st of the year that the student begins 12th grade. A student’s Tuition Rewards must be submitted within 10 days of application to any participating college or university. Students must be admitted to participating colleges based upon standard admissions criteria. All program requirements, including deadlines and procedures, can be found in the Terms of Service at tuitionrewards.com.</a:t>
            </a:r>
            <a:br>
              <a:rPr lang="en-US" sz="1200" b="0" i="0" kern="1200" dirty="0">
                <a:solidFill>
                  <a:schemeClr val="tx1"/>
                </a:solidFill>
                <a:effectLst/>
                <a:latin typeface="Calibri Light" charset="0"/>
                <a:ea typeface="+mn-ea"/>
                <a:cs typeface="+mn-cs"/>
              </a:rPr>
            </a:br>
            <a:br>
              <a:rPr lang="en-US" sz="1200" b="0" i="0" kern="1200" dirty="0">
                <a:solidFill>
                  <a:schemeClr val="tx1"/>
                </a:solidFill>
                <a:effectLst/>
                <a:latin typeface="Calibri Light" charset="0"/>
                <a:ea typeface="+mn-ea"/>
                <a:cs typeface="+mn-cs"/>
              </a:rPr>
            </a:br>
            <a:r>
              <a:rPr lang="en-US" sz="1200" b="0" i="0" kern="1200" dirty="0">
                <a:solidFill>
                  <a:schemeClr val="tx1"/>
                </a:solidFill>
                <a:effectLst/>
                <a:latin typeface="Calibri Light" charset="0"/>
                <a:ea typeface="+mn-ea"/>
                <a:cs typeface="+mn-cs"/>
              </a:rPr>
              <a:t>Tuition Rewards points take 60 days to be reflected in your account once your monthly visit requirement is met. You will receive 1,000 points immediately upon registering for your Tuition Rewards accounts. For the month you meet the requirement to visit a participating location at least seven times you will receive the 250 points for that month after 60 days. This schedule is repeated for every month you meet the seven-visit requirement.</a:t>
            </a:r>
            <a:br>
              <a:rPr lang="en-US" sz="1200" b="0" i="0" kern="1200" dirty="0">
                <a:solidFill>
                  <a:schemeClr val="tx1"/>
                </a:solidFill>
                <a:effectLst/>
                <a:latin typeface="Calibri Light" charset="0"/>
                <a:ea typeface="+mn-ea"/>
                <a:cs typeface="+mn-cs"/>
              </a:rPr>
            </a:br>
            <a:br>
              <a:rPr lang="en-US" sz="1200" b="0" i="0" kern="1200" dirty="0">
                <a:solidFill>
                  <a:schemeClr val="tx1"/>
                </a:solidFill>
                <a:effectLst/>
                <a:latin typeface="Calibri Light" charset="0"/>
                <a:ea typeface="+mn-ea"/>
                <a:cs typeface="+mn-cs"/>
              </a:rPr>
            </a:br>
            <a:r>
              <a:rPr lang="en-US" sz="1200" b="0" i="0" kern="1200" dirty="0">
                <a:solidFill>
                  <a:schemeClr val="tx1"/>
                </a:solidFill>
                <a:effectLst/>
                <a:latin typeface="Calibri Light" charset="0"/>
                <a:ea typeface="+mn-ea"/>
                <a:cs typeface="+mn-cs"/>
              </a:rPr>
              <a:t>The SAGE Scholars Tuition Rewards program is offered and administered by an independent service provider, SAGE Scholars, Inc. SAGE Scholars, Inc. is not owned or operated by Tivity Health, Inc. or its affiliates.)</a:t>
            </a:r>
          </a:p>
          <a:p>
            <a:endParaRPr lang="en-US" dirty="0"/>
          </a:p>
        </p:txBody>
      </p:sp>
      <p:sp>
        <p:nvSpPr>
          <p:cNvPr id="4" name="Slide Number Placeholder 3"/>
          <p:cNvSpPr>
            <a:spLocks noGrp="1"/>
          </p:cNvSpPr>
          <p:nvPr>
            <p:ph type="sldNum" sz="quarter" idx="5"/>
          </p:nvPr>
        </p:nvSpPr>
        <p:spPr/>
        <p:txBody>
          <a:bodyPr/>
          <a:lstStyle/>
          <a:p>
            <a:fld id="{0A8D6B8D-BA1E-B647-83D5-A1710A90E876}" type="slidenum">
              <a:rPr lang="en-US" smtClean="0"/>
              <a:pPr/>
              <a:t>8</a:t>
            </a:fld>
            <a:endParaRPr lang="en-US" dirty="0"/>
          </a:p>
        </p:txBody>
      </p:sp>
    </p:spTree>
    <p:extLst>
      <p:ext uri="{BB962C8B-B14F-4D97-AF65-F5344CB8AC3E}">
        <p14:creationId xmlns:p14="http://schemas.microsoft.com/office/powerpoint/2010/main" val="1222744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D6B8D-BA1E-B647-83D5-A1710A90E876}" type="slidenum">
              <a:rPr lang="en-US" smtClean="0"/>
              <a:pPr/>
              <a:t>9</a:t>
            </a:fld>
            <a:endParaRPr lang="en-US" dirty="0"/>
          </a:p>
        </p:txBody>
      </p:sp>
    </p:spTree>
    <p:extLst>
      <p:ext uri="{BB962C8B-B14F-4D97-AF65-F5344CB8AC3E}">
        <p14:creationId xmlns:p14="http://schemas.microsoft.com/office/powerpoint/2010/main" val="793162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2FF01A-1CE7-E549-BE73-C108C8564A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10497" y="-7433"/>
            <a:ext cx="7781501" cy="6780278"/>
          </a:xfrm>
          <a:prstGeom prst="rect">
            <a:avLst/>
          </a:prstGeom>
        </p:spPr>
      </p:pic>
      <p:sp>
        <p:nvSpPr>
          <p:cNvPr id="13" name="Freeform 12">
            <a:extLst>
              <a:ext uri="{FF2B5EF4-FFF2-40B4-BE49-F238E27FC236}">
                <a16:creationId xmlns:a16="http://schemas.microsoft.com/office/drawing/2014/main" id="{301EA276-08CE-2B4F-B305-E88AA931DAE9}"/>
              </a:ext>
            </a:extLst>
          </p:cNvPr>
          <p:cNvSpPr/>
          <p:nvPr userDrawn="1"/>
        </p:nvSpPr>
        <p:spPr>
          <a:xfrm>
            <a:off x="-46384" y="-32533"/>
            <a:ext cx="9948373"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46386" y="6493452"/>
            <a:ext cx="12238386" cy="365798"/>
          </a:xfrm>
          <a:prstGeom prst="rect">
            <a:avLst/>
          </a:prstGeom>
          <a:solidFill>
            <a:schemeClr val="bg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latin typeface="Calibri Light" charset="0"/>
            </a:endParaRPr>
          </a:p>
        </p:txBody>
      </p:sp>
      <p:sp>
        <p:nvSpPr>
          <p:cNvPr id="16" name="Right Triangle 15"/>
          <p:cNvSpPr/>
          <p:nvPr userDrawn="1"/>
        </p:nvSpPr>
        <p:spPr>
          <a:xfrm flipH="1">
            <a:off x="-46385" y="5568353"/>
            <a:ext cx="12238383" cy="93231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Light" charset="0"/>
            </a:endParaRPr>
          </a:p>
        </p:txBody>
      </p:sp>
      <p:sp>
        <p:nvSpPr>
          <p:cNvPr id="3" name="Subtitle 2"/>
          <p:cNvSpPr>
            <a:spLocks noGrp="1"/>
          </p:cNvSpPr>
          <p:nvPr>
            <p:ph type="subTitle" idx="1" hasCustomPrompt="1"/>
          </p:nvPr>
        </p:nvSpPr>
        <p:spPr>
          <a:xfrm>
            <a:off x="365759" y="4883078"/>
            <a:ext cx="5222240" cy="808583"/>
          </a:xfrm>
        </p:spPr>
        <p:txBody>
          <a:bodyPr/>
          <a:lstStyle>
            <a:lvl1pPr marL="0" indent="0" algn="l">
              <a:buNone/>
              <a:defRPr sz="1800" i="0" baseline="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z="1600">
                <a:solidFill>
                  <a:schemeClr val="bg1"/>
                </a:solidFill>
                <a:latin typeface="Calibri Light" charset="0"/>
                <a:ea typeface="Calibri Light" charset="0"/>
                <a:cs typeface="Calibri Light" charset="0"/>
              </a:rPr>
              <a:t>Presenter Name, Title</a:t>
            </a:r>
          </a:p>
          <a:p>
            <a:r>
              <a:rPr lang="en-US" sz="1600">
                <a:solidFill>
                  <a:schemeClr val="bg1"/>
                </a:solidFill>
                <a:latin typeface="Calibri Light" charset="0"/>
                <a:ea typeface="Calibri Light" charset="0"/>
                <a:cs typeface="Calibri Light" charset="0"/>
              </a:rPr>
              <a:t>##/##/##</a:t>
            </a:r>
          </a:p>
        </p:txBody>
      </p:sp>
      <p:sp>
        <p:nvSpPr>
          <p:cNvPr id="10" name="Title 1">
            <a:extLst>
              <a:ext uri="{FF2B5EF4-FFF2-40B4-BE49-F238E27FC236}">
                <a16:creationId xmlns:a16="http://schemas.microsoft.com/office/drawing/2014/main" id="{9B36A322-7FEE-0540-9EED-47D9A5E040DA}"/>
              </a:ext>
            </a:extLst>
          </p:cNvPr>
          <p:cNvSpPr>
            <a:spLocks noGrp="1"/>
          </p:cNvSpPr>
          <p:nvPr>
            <p:ph type="title"/>
          </p:nvPr>
        </p:nvSpPr>
        <p:spPr>
          <a:xfrm>
            <a:off x="365760" y="877561"/>
            <a:ext cx="8002385" cy="3185747"/>
          </a:xfrm>
        </p:spPr>
        <p:txBody>
          <a:bodyPr anchor="b" anchorCtr="0">
            <a:normAutofit/>
          </a:bodyPr>
          <a:lstStyle>
            <a:lvl1pPr algn="l">
              <a:lnSpc>
                <a:spcPts val="6000"/>
              </a:lnSpc>
              <a:defRPr sz="7000" cap="all" baseline="0">
                <a:solidFill>
                  <a:schemeClr val="bg1"/>
                </a:solidFill>
              </a:defRPr>
            </a:lvl1pPr>
          </a:lstStyle>
          <a:p>
            <a:r>
              <a:rPr lang="en-US"/>
              <a:t>Click to edit Master title style</a:t>
            </a:r>
          </a:p>
        </p:txBody>
      </p:sp>
      <p:sp>
        <p:nvSpPr>
          <p:cNvPr id="12" name="Rectangle 11">
            <a:extLst>
              <a:ext uri="{FF2B5EF4-FFF2-40B4-BE49-F238E27FC236}">
                <a16:creationId xmlns:a16="http://schemas.microsoft.com/office/drawing/2014/main" id="{7A265CB5-4166-8C40-A4E8-D91B8F09E077}"/>
              </a:ext>
            </a:extLst>
          </p:cNvPr>
          <p:cNvSpPr/>
          <p:nvPr userDrawn="1"/>
        </p:nvSpPr>
        <p:spPr>
          <a:xfrm>
            <a:off x="490989" y="4139741"/>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latin typeface="Calibri Light" charset="0"/>
            </a:endParaRPr>
          </a:p>
        </p:txBody>
      </p:sp>
      <p:pic>
        <p:nvPicPr>
          <p:cNvPr id="2" name="Picture 1" descr="A blue and grey logo&#10;&#10;Description automatically generated">
            <a:extLst>
              <a:ext uri="{FF2B5EF4-FFF2-40B4-BE49-F238E27FC236}">
                <a16:creationId xmlns:a16="http://schemas.microsoft.com/office/drawing/2014/main" id="{8F7A4948-5FCC-B601-35A6-67F368035A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92426" y="5556389"/>
            <a:ext cx="2799574" cy="1301612"/>
          </a:xfrm>
          <a:prstGeom prst="rect">
            <a:avLst/>
          </a:prstGeom>
        </p:spPr>
      </p:pic>
    </p:spTree>
    <p:extLst>
      <p:ext uri="{BB962C8B-B14F-4D97-AF65-F5344CB8AC3E}">
        <p14:creationId xmlns:p14="http://schemas.microsoft.com/office/powerpoint/2010/main" val="406794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_SingleColumn">
    <p:spTree>
      <p:nvGrpSpPr>
        <p:cNvPr id="1" name=""/>
        <p:cNvGrpSpPr/>
        <p:nvPr/>
      </p:nvGrpSpPr>
      <p:grpSpPr>
        <a:xfrm>
          <a:off x="0" y="0"/>
          <a:ext cx="0" cy="0"/>
          <a:chOff x="0" y="0"/>
          <a:chExt cx="0" cy="0"/>
        </a:xfrm>
      </p:grpSpPr>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dirty="0">
              <a:latin typeface="Calibri Light" charset="0"/>
            </a:endParaRPr>
          </a:p>
        </p:txBody>
      </p:sp>
      <p:sp>
        <p:nvSpPr>
          <p:cNvPr id="15" name="Text Placeholder 2"/>
          <p:cNvSpPr>
            <a:spLocks noGrp="1"/>
          </p:cNvSpPr>
          <p:nvPr>
            <p:ph idx="1"/>
          </p:nvPr>
        </p:nvSpPr>
        <p:spPr>
          <a:xfrm>
            <a:off x="365760" y="2167362"/>
            <a:ext cx="11430000" cy="4148152"/>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hasCustomPrompt="1"/>
          </p:nvPr>
        </p:nvSpPr>
        <p:spPr>
          <a:xfrm>
            <a:off x="365760" y="284136"/>
            <a:ext cx="11430000" cy="1325563"/>
          </a:xfrm>
        </p:spPr>
        <p:txBody>
          <a:bodyPr>
            <a:normAutofit/>
          </a:bodyPr>
          <a:lstStyle>
            <a:lvl1pPr algn="ctr">
              <a:lnSpc>
                <a:spcPts val="5000"/>
              </a:lnSpc>
              <a:defRPr sz="6000" b="1" baseline="0">
                <a:solidFill>
                  <a:schemeClr val="tx1"/>
                </a:solidFill>
                <a:latin typeface="Arial Narrow" charset="0"/>
                <a:ea typeface="Arial Narrow" charset="0"/>
                <a:cs typeface="Arial Narrow" charset="0"/>
              </a:defRPr>
            </a:lvl1pPr>
          </a:lstStyle>
          <a:p>
            <a:r>
              <a:rPr lang="en-US"/>
              <a:t>2 Line headline here and here and here and here and here</a:t>
            </a:r>
          </a:p>
        </p:txBody>
      </p:sp>
      <p:sp>
        <p:nvSpPr>
          <p:cNvPr id="11" name="Rectangle 10"/>
          <p:cNvSpPr/>
          <p:nvPr userDrawn="1"/>
        </p:nvSpPr>
        <p:spPr>
          <a:xfrm>
            <a:off x="5316989" y="1849823"/>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latin typeface="Calibri Light" charset="0"/>
            </a:endParaRPr>
          </a:p>
        </p:txBody>
      </p:sp>
      <p:pic>
        <p:nvPicPr>
          <p:cNvPr id="2" name="Picture 1" descr="A blue and black logo&#10;&#10;Description automatically generated">
            <a:extLst>
              <a:ext uri="{FF2B5EF4-FFF2-40B4-BE49-F238E27FC236}">
                <a16:creationId xmlns:a16="http://schemas.microsoft.com/office/drawing/2014/main" id="{76511ACD-0374-7EA5-FA27-713F98DA35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11107" y="6364746"/>
            <a:ext cx="684653" cy="37209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SingleColumn">
    <p:spTree>
      <p:nvGrpSpPr>
        <p:cNvPr id="1" name=""/>
        <p:cNvGrpSpPr/>
        <p:nvPr/>
      </p:nvGrpSpPr>
      <p:grpSpPr>
        <a:xfrm>
          <a:off x="0" y="0"/>
          <a:ext cx="0" cy="0"/>
          <a:chOff x="0" y="0"/>
          <a:chExt cx="0" cy="0"/>
        </a:xfrm>
      </p:grpSpPr>
      <p:sp>
        <p:nvSpPr>
          <p:cNvPr id="8" name="Rectangle 7"/>
          <p:cNvSpPr/>
          <p:nvPr userDrawn="1"/>
        </p:nvSpPr>
        <p:spPr>
          <a:xfrm>
            <a:off x="0" y="2"/>
            <a:ext cx="12192000" cy="1302325"/>
          </a:xfrm>
          <a:prstGeom prst="rect">
            <a:avLst/>
          </a:prstGeom>
          <a:solidFill>
            <a:schemeClr val="tx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latin typeface="Calibri Light" charset="0"/>
            </a:endParaRP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dirty="0">
              <a:latin typeface="Calibri Light" charset="0"/>
            </a:endParaRPr>
          </a:p>
        </p:txBody>
      </p:sp>
      <p:sp>
        <p:nvSpPr>
          <p:cNvPr id="15"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365760" y="206876"/>
            <a:ext cx="11430000" cy="923330"/>
          </a:xfrm>
        </p:spPr>
        <p:txBody>
          <a:bodyPr wrap="square">
            <a:normAutofit/>
          </a:bodyPr>
          <a:lstStyle>
            <a:lvl1pPr algn="ctr">
              <a:defRPr sz="6000" b="1" baseline="0">
                <a:solidFill>
                  <a:schemeClr val="bg1"/>
                </a:solidFill>
                <a:latin typeface="Arial Narrow" charset="0"/>
                <a:ea typeface="Arial Narrow" charset="0"/>
                <a:cs typeface="Arial Narrow" charset="0"/>
              </a:defRPr>
            </a:lvl1pPr>
          </a:lstStyle>
          <a:p>
            <a:r>
              <a:rPr lang="en-US"/>
              <a:t>Click to edit Master title style</a:t>
            </a:r>
          </a:p>
        </p:txBody>
      </p:sp>
      <p:pic>
        <p:nvPicPr>
          <p:cNvPr id="2" name="Picture 1" descr="A blue and black logo&#10;&#10;Description automatically generated">
            <a:extLst>
              <a:ext uri="{FF2B5EF4-FFF2-40B4-BE49-F238E27FC236}">
                <a16:creationId xmlns:a16="http://schemas.microsoft.com/office/drawing/2014/main" id="{8AECB867-0BC3-BFD3-3C9C-B953D38A92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11107" y="6364746"/>
            <a:ext cx="684653" cy="37209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ntent_Single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C7ACC2F-814C-F445-B741-EA97FF6B319C}"/>
              </a:ext>
            </a:extLst>
          </p:cNvPr>
          <p:cNvSpPr/>
          <p:nvPr userDrawn="1"/>
        </p:nvSpPr>
        <p:spPr>
          <a:xfrm>
            <a:off x="0" y="0"/>
            <a:ext cx="12191999" cy="6858000"/>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2"/>
            <a:ext cx="12192000" cy="1302325"/>
          </a:xfrm>
          <a:prstGeom prst="rect">
            <a:avLst/>
          </a:prstGeom>
          <a:solidFill>
            <a:schemeClr val="tx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latin typeface="Calibri Light" charset="0"/>
            </a:endParaRP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dirty="0">
              <a:latin typeface="Calibri Light" charset="0"/>
            </a:endParaRPr>
          </a:p>
        </p:txBody>
      </p:sp>
      <p:sp>
        <p:nvSpPr>
          <p:cNvPr id="15"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365760" y="206876"/>
            <a:ext cx="11430000" cy="923330"/>
          </a:xfrm>
        </p:spPr>
        <p:txBody>
          <a:bodyPr wrap="square">
            <a:normAutofit/>
          </a:bodyPr>
          <a:lstStyle>
            <a:lvl1pPr algn="ctr">
              <a:defRPr sz="6000" b="1" baseline="0">
                <a:solidFill>
                  <a:schemeClr val="bg1"/>
                </a:solidFill>
                <a:latin typeface="Arial Narrow" charset="0"/>
                <a:ea typeface="Arial Narrow" charset="0"/>
                <a:cs typeface="Arial Narrow" charset="0"/>
              </a:defRPr>
            </a:lvl1pPr>
          </a:lstStyle>
          <a:p>
            <a:r>
              <a:rPr lang="en-US"/>
              <a:t>Click to edit Master title style</a:t>
            </a:r>
          </a:p>
        </p:txBody>
      </p:sp>
      <p:pic>
        <p:nvPicPr>
          <p:cNvPr id="2" name="Picture 1" descr="A blue and black logo&#10;&#10;Description automatically generated">
            <a:extLst>
              <a:ext uri="{FF2B5EF4-FFF2-40B4-BE49-F238E27FC236}">
                <a16:creationId xmlns:a16="http://schemas.microsoft.com/office/drawing/2014/main" id="{B891D91C-658C-BA6E-7C6F-F74D6C93AB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11107" y="6364746"/>
            <a:ext cx="684653" cy="372094"/>
          </a:xfrm>
          <a:prstGeom prst="rect">
            <a:avLst/>
          </a:prstGeom>
        </p:spPr>
      </p:pic>
    </p:spTree>
    <p:extLst>
      <p:ext uri="{BB962C8B-B14F-4D97-AF65-F5344CB8AC3E}">
        <p14:creationId xmlns:p14="http://schemas.microsoft.com/office/powerpoint/2010/main" val="3956716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_SingleColumn_Gray">
    <p:spTree>
      <p:nvGrpSpPr>
        <p:cNvPr id="1" name=""/>
        <p:cNvGrpSpPr/>
        <p:nvPr/>
      </p:nvGrpSpPr>
      <p:grpSpPr>
        <a:xfrm>
          <a:off x="0" y="0"/>
          <a:ext cx="0" cy="0"/>
          <a:chOff x="0" y="0"/>
          <a:chExt cx="0" cy="0"/>
        </a:xfrm>
      </p:grpSpPr>
      <p:sp>
        <p:nvSpPr>
          <p:cNvPr id="7" name="Rectangle 6"/>
          <p:cNvSpPr/>
          <p:nvPr userDrawn="1"/>
        </p:nvSpPr>
        <p:spPr>
          <a:xfrm>
            <a:off x="0" y="2"/>
            <a:ext cx="12192000" cy="1302325"/>
          </a:xfrm>
          <a:prstGeom prst="rect">
            <a:avLst/>
          </a:prstGeom>
          <a:solidFill>
            <a:schemeClr val="accent6"/>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latin typeface="Calibri Light" charset="0"/>
            </a:endParaRPr>
          </a:p>
        </p:txBody>
      </p:sp>
      <p:sp>
        <p:nvSpPr>
          <p:cNvPr id="8" name="Title 1"/>
          <p:cNvSpPr>
            <a:spLocks noGrp="1"/>
          </p:cNvSpPr>
          <p:nvPr>
            <p:ph type="title"/>
          </p:nvPr>
        </p:nvSpPr>
        <p:spPr>
          <a:xfrm>
            <a:off x="365760" y="206876"/>
            <a:ext cx="11430000" cy="923330"/>
          </a:xfrm>
        </p:spPr>
        <p:txBody>
          <a:bodyPr wrap="square">
            <a:normAutofit/>
          </a:bodyPr>
          <a:lstStyle>
            <a:lvl1pPr algn="ctr">
              <a:defRPr sz="6000" b="1" baseline="0">
                <a:solidFill>
                  <a:schemeClr val="tx1"/>
                </a:solidFill>
                <a:latin typeface="Arial Narrow" charset="0"/>
                <a:ea typeface="Arial Narrow" charset="0"/>
                <a:cs typeface="Arial Narrow" charset="0"/>
              </a:defRPr>
            </a:lvl1pPr>
          </a:lstStyle>
          <a:p>
            <a:r>
              <a:rPr lang="en-US"/>
              <a:t>Click to edit Master title style</a:t>
            </a:r>
          </a:p>
        </p:txBody>
      </p:sp>
      <p:sp>
        <p:nvSpPr>
          <p:cNvPr id="10"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blue and black logo&#10;&#10;Description automatically generated">
            <a:extLst>
              <a:ext uri="{FF2B5EF4-FFF2-40B4-BE49-F238E27FC236}">
                <a16:creationId xmlns:a16="http://schemas.microsoft.com/office/drawing/2014/main" id="{F41B6D8B-B4E2-C64B-26F0-65390D0420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11107" y="6364746"/>
            <a:ext cx="684653" cy="37209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SingleColumn_Gray">
    <p:spTree>
      <p:nvGrpSpPr>
        <p:cNvPr id="1" name=""/>
        <p:cNvGrpSpPr/>
        <p:nvPr/>
      </p:nvGrpSpPr>
      <p:grpSpPr>
        <a:xfrm>
          <a:off x="0" y="0"/>
          <a:ext cx="0" cy="0"/>
          <a:chOff x="0" y="0"/>
          <a:chExt cx="0" cy="0"/>
        </a:xfrm>
      </p:grpSpPr>
      <p:sp>
        <p:nvSpPr>
          <p:cNvPr id="15" name="Text Placeholder 2"/>
          <p:cNvSpPr>
            <a:spLocks noGrp="1"/>
          </p:cNvSpPr>
          <p:nvPr>
            <p:ph idx="1"/>
          </p:nvPr>
        </p:nvSpPr>
        <p:spPr>
          <a:xfrm>
            <a:off x="365760" y="1964175"/>
            <a:ext cx="11430000" cy="4351339"/>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p:cNvSpPr/>
          <p:nvPr userDrawn="1"/>
        </p:nvSpPr>
        <p:spPr>
          <a:xfrm>
            <a:off x="0" y="2"/>
            <a:ext cx="12192000" cy="1825623"/>
          </a:xfrm>
          <a:prstGeom prst="rect">
            <a:avLst/>
          </a:prstGeom>
          <a:solidFill>
            <a:schemeClr val="accent6"/>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latin typeface="Calibri Light" charset="0"/>
            </a:endParaRPr>
          </a:p>
        </p:txBody>
      </p:sp>
      <p:sp>
        <p:nvSpPr>
          <p:cNvPr id="17" name="Title 1"/>
          <p:cNvSpPr>
            <a:spLocks noGrp="1"/>
          </p:cNvSpPr>
          <p:nvPr>
            <p:ph type="title" hasCustomPrompt="1"/>
          </p:nvPr>
        </p:nvSpPr>
        <p:spPr>
          <a:xfrm>
            <a:off x="365760" y="284136"/>
            <a:ext cx="11430000" cy="1325563"/>
          </a:xfrm>
        </p:spPr>
        <p:txBody>
          <a:bodyPr>
            <a:normAutofit/>
          </a:bodyPr>
          <a:lstStyle>
            <a:lvl1pPr algn="ctr">
              <a:lnSpc>
                <a:spcPts val="5000"/>
              </a:lnSpc>
              <a:defRPr sz="6000" b="1" baseline="0">
                <a:solidFill>
                  <a:schemeClr val="tx1"/>
                </a:solidFill>
                <a:latin typeface="Arial Narrow" charset="0"/>
                <a:ea typeface="Arial Narrow" charset="0"/>
                <a:cs typeface="Arial Narrow" charset="0"/>
              </a:defRPr>
            </a:lvl1pPr>
          </a:lstStyle>
          <a:p>
            <a:r>
              <a:rPr lang="en-US"/>
              <a:t>2 Line headline here and here and here and here and here</a:t>
            </a:r>
          </a:p>
        </p:txBody>
      </p:sp>
      <p:pic>
        <p:nvPicPr>
          <p:cNvPr id="2" name="Picture 1" descr="A blue and black logo&#10;&#10;Description automatically generated">
            <a:extLst>
              <a:ext uri="{FF2B5EF4-FFF2-40B4-BE49-F238E27FC236}">
                <a16:creationId xmlns:a16="http://schemas.microsoft.com/office/drawing/2014/main" id="{90BFEA4B-DBB5-413F-FADB-ACB064AD2A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11107" y="6364746"/>
            <a:ext cx="684653" cy="372094"/>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Alt_Tall_LessHeadline">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1AAF31E3-EC21-CC49-839D-5D2B013ED315}"/>
              </a:ext>
            </a:extLst>
          </p:cNvPr>
          <p:cNvSpPr/>
          <p:nvPr userDrawn="1"/>
        </p:nvSpPr>
        <p:spPr>
          <a:xfrm>
            <a:off x="-46383" y="-32534"/>
            <a:ext cx="4745383" cy="6979434"/>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
          <p:cNvSpPr>
            <a:spLocks noGrp="1"/>
          </p:cNvSpPr>
          <p:nvPr>
            <p:ph idx="1"/>
          </p:nvPr>
        </p:nvSpPr>
        <p:spPr>
          <a:xfrm>
            <a:off x="4541150" y="284137"/>
            <a:ext cx="7283705" cy="6273264"/>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365759" y="284136"/>
            <a:ext cx="3634741" cy="4430209"/>
          </a:xfrm>
        </p:spPr>
        <p:txBody>
          <a:bodyPr anchor="b">
            <a:normAutofit/>
          </a:bodyPr>
          <a:lstStyle>
            <a:lvl1pPr>
              <a:lnSpc>
                <a:spcPts val="5000"/>
              </a:lnSpc>
              <a:defRPr sz="6000" b="1" baseline="0">
                <a:solidFill>
                  <a:schemeClr val="bg1"/>
                </a:solidFill>
                <a:latin typeface="Arial Narrow" charset="0"/>
                <a:ea typeface="Arial Narrow" charset="0"/>
                <a:cs typeface="Arial Narrow" charset="0"/>
              </a:defRPr>
            </a:lvl1pPr>
          </a:lstStyle>
          <a:p>
            <a:r>
              <a:rPr lang="en-US"/>
              <a:t>Click to edit Master title style</a:t>
            </a:r>
          </a:p>
        </p:txBody>
      </p:sp>
      <p:sp>
        <p:nvSpPr>
          <p:cNvPr id="10" name="Rectangle 9"/>
          <p:cNvSpPr/>
          <p:nvPr userDrawn="1"/>
        </p:nvSpPr>
        <p:spPr>
          <a:xfrm>
            <a:off x="494267" y="4799501"/>
            <a:ext cx="1251983" cy="61424"/>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latin typeface="Calibri Light" charset="0"/>
            </a:endParaRPr>
          </a:p>
        </p:txBody>
      </p:sp>
      <p:pic>
        <p:nvPicPr>
          <p:cNvPr id="2" name="Picture 1" descr="A blue and black logo&#10;&#10;Description automatically generated">
            <a:extLst>
              <a:ext uri="{FF2B5EF4-FFF2-40B4-BE49-F238E27FC236}">
                <a16:creationId xmlns:a16="http://schemas.microsoft.com/office/drawing/2014/main" id="{95937076-03CF-D499-88E8-09621C3E8D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11107" y="6364746"/>
            <a:ext cx="684653" cy="372094"/>
          </a:xfrm>
          <a:prstGeom prst="rect">
            <a:avLst/>
          </a:prstGeom>
        </p:spPr>
      </p:pic>
    </p:spTree>
    <p:extLst>
      <p:ext uri="{BB962C8B-B14F-4D97-AF65-F5344CB8AC3E}">
        <p14:creationId xmlns:p14="http://schemas.microsoft.com/office/powerpoint/2010/main" val="2462175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799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0" y="0"/>
            <a:ext cx="7910945"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
            <a:extLst>
              <a:ext uri="{FF2B5EF4-FFF2-40B4-BE49-F238E27FC236}">
                <a16:creationId xmlns:a16="http://schemas.microsoft.com/office/drawing/2014/main" id="{F4A5EA85-CE60-B24D-8441-6BDCD2BD388B}"/>
              </a:ext>
            </a:extLst>
          </p:cNvPr>
          <p:cNvSpPr>
            <a:spLocks noGrp="1"/>
          </p:cNvSpPr>
          <p:nvPr>
            <p:ph idx="1"/>
          </p:nvPr>
        </p:nvSpPr>
        <p:spPr>
          <a:xfrm>
            <a:off x="508365" y="284137"/>
            <a:ext cx="5726566" cy="4362964"/>
          </a:xfrm>
          <a:prstGeom prst="rect">
            <a:avLst/>
          </a:prstGeom>
        </p:spPr>
        <p:txBody>
          <a:bodyPr vert="horz" lIns="91440" tIns="45720" rIns="91440" bIns="45720" rtlCol="0">
            <a:normAutofit/>
          </a:bodyPr>
          <a:lstStyle>
            <a:lvl1pPr marL="285750" indent="-285750">
              <a:buFont typeface="Arial" charset="0"/>
              <a:buChar char="•"/>
              <a:defRPr sz="4000">
                <a:solidFill>
                  <a:schemeClr val="bg1"/>
                </a:solidFill>
                <a:latin typeface="+mj-lt"/>
              </a:defRPr>
            </a:lvl1pPr>
            <a:lvl2pPr marL="742939" indent="-285750">
              <a:buFont typeface="Arial" charset="0"/>
              <a:buChar char="•"/>
              <a:defRPr sz="3200">
                <a:solidFill>
                  <a:schemeClr val="bg1"/>
                </a:solidFill>
                <a:latin typeface="+mj-lt"/>
              </a:defRPr>
            </a:lvl2pPr>
            <a:lvl3pPr marL="1200127" indent="-285750">
              <a:buFont typeface="Arial" charset="0"/>
              <a:buChar char="•"/>
              <a:defRPr sz="2400">
                <a:solidFill>
                  <a:schemeClr val="bg1"/>
                </a:solidFill>
                <a:latin typeface="+mj-lt"/>
              </a:defRPr>
            </a:lvl3pPr>
            <a:lvl4pPr marL="1657316" indent="-285750">
              <a:buFont typeface="Arial" charset="0"/>
              <a:buChar char="•"/>
              <a:defRPr>
                <a:solidFill>
                  <a:schemeClr val="bg1"/>
                </a:solidFill>
                <a:latin typeface="+mn-lt"/>
              </a:defRPr>
            </a:lvl4pPr>
            <a:lvl5pPr marL="2114504" indent="-285750">
              <a:buFont typeface="Arial" charset="0"/>
              <a:buChar cha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5A0273E2-5209-5A96-5ACC-7E8D147799B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11107" y="6364746"/>
            <a:ext cx="684652" cy="372094"/>
          </a:xfrm>
          <a:prstGeom prst="rect">
            <a:avLst/>
          </a:prstGeom>
        </p:spPr>
      </p:pic>
    </p:spTree>
    <p:extLst>
      <p:ext uri="{BB962C8B-B14F-4D97-AF65-F5344CB8AC3E}">
        <p14:creationId xmlns:p14="http://schemas.microsoft.com/office/powerpoint/2010/main" val="1966430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8000"/>
          </a:xfrm>
          <a:prstGeom prst="rect">
            <a:avLst/>
          </a:prstGeom>
          <a:solidFill>
            <a:schemeClr val="accent6">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0" y="0"/>
            <a:ext cx="7910945"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dirty="0">
                <a:solidFill>
                  <a:schemeClr val="accent6"/>
                </a:solidFill>
                <a:latin typeface="Calibri Light" charset="0"/>
              </a:rPr>
              <a:t>© </a:t>
            </a:r>
            <a:r>
              <a:rPr lang="is-IS" sz="800" b="0" i="0" baseline="0">
                <a:solidFill>
                  <a:schemeClr val="accent6"/>
                </a:solidFill>
                <a:latin typeface="Calibri Light" charset="0"/>
              </a:rPr>
              <a:t>2020</a:t>
            </a:r>
            <a:r>
              <a:rPr lang="en-US" sz="800" b="0" i="0" baseline="0" dirty="0">
                <a:solidFill>
                  <a:schemeClr val="accent6"/>
                </a:solidFill>
                <a:latin typeface="Calibri Light" charset="0"/>
              </a:rPr>
              <a:t> Tivity Health, Inc. All rights reserved.</a:t>
            </a:r>
          </a:p>
        </p:txBody>
      </p:sp>
      <p:sp>
        <p:nvSpPr>
          <p:cNvPr id="24" name="Text Placeholder 2">
            <a:extLst>
              <a:ext uri="{FF2B5EF4-FFF2-40B4-BE49-F238E27FC236}">
                <a16:creationId xmlns:a16="http://schemas.microsoft.com/office/drawing/2014/main" id="{F4A5EA85-CE60-B24D-8441-6BDCD2BD388B}"/>
              </a:ext>
            </a:extLst>
          </p:cNvPr>
          <p:cNvSpPr>
            <a:spLocks noGrp="1"/>
          </p:cNvSpPr>
          <p:nvPr>
            <p:ph idx="1"/>
          </p:nvPr>
        </p:nvSpPr>
        <p:spPr>
          <a:xfrm>
            <a:off x="508365" y="284137"/>
            <a:ext cx="5726566" cy="4362964"/>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accent4"/>
                </a:solidFill>
                <a:latin typeface="+mj-lt"/>
              </a:defRPr>
            </a:lvl3pPr>
            <a:lvl4pPr marL="1657316" indent="-285750">
              <a:buFont typeface="Arial" charset="0"/>
              <a:buChar char="•"/>
              <a:defRPr>
                <a:solidFill>
                  <a:schemeClr val="accent4"/>
                </a:solidFill>
                <a:latin typeface="+mn-lt"/>
              </a:defRPr>
            </a:lvl4pPr>
            <a:lvl5pPr marL="2114504" indent="-285750">
              <a:buFont typeface="Arial" charset="0"/>
              <a:buChar char="•"/>
              <a:defRPr>
                <a:solidFill>
                  <a:schemeClr val="accent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7" name="Picture 26">
            <a:extLst>
              <a:ext uri="{FF2B5EF4-FFF2-40B4-BE49-F238E27FC236}">
                <a16:creationId xmlns:a16="http://schemas.microsoft.com/office/drawing/2014/main" id="{24FFC951-F667-684F-BD73-B8FD87F28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0727"/>
            <a:ext cx="703804" cy="381227"/>
          </a:xfrm>
          <a:prstGeom prst="rect">
            <a:avLst/>
          </a:prstGeom>
        </p:spPr>
      </p:pic>
      <p:pic>
        <p:nvPicPr>
          <p:cNvPr id="2" name="Picture 1" descr="A blue and black logo&#10;&#10;Description automatically generated">
            <a:extLst>
              <a:ext uri="{FF2B5EF4-FFF2-40B4-BE49-F238E27FC236}">
                <a16:creationId xmlns:a16="http://schemas.microsoft.com/office/drawing/2014/main" id="{EAE84592-3CF2-11F8-059B-A5681DB95C7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11107" y="6364746"/>
            <a:ext cx="684653" cy="372094"/>
          </a:xfrm>
          <a:prstGeom prst="rect">
            <a:avLst/>
          </a:prstGeom>
        </p:spPr>
      </p:pic>
    </p:spTree>
    <p:extLst>
      <p:ext uri="{BB962C8B-B14F-4D97-AF65-F5344CB8AC3E}">
        <p14:creationId xmlns:p14="http://schemas.microsoft.com/office/powerpoint/2010/main" val="2456439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ontentAlt_Tal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25C99C-8EF9-FD4E-ACD3-E2B5E1906546}"/>
              </a:ext>
            </a:extLst>
          </p:cNvPr>
          <p:cNvSpPr/>
          <p:nvPr userDrawn="1"/>
        </p:nvSpPr>
        <p:spPr>
          <a:xfrm>
            <a:off x="0" y="0"/>
            <a:ext cx="12192000" cy="6858000"/>
          </a:xfrm>
          <a:prstGeom prst="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n>
                <a:solidFill>
                  <a:srgbClr val="00B0F0"/>
                </a:solidFill>
              </a:ln>
              <a:latin typeface="Calibri Light" charset="0"/>
            </a:endParaRPr>
          </a:p>
        </p:txBody>
      </p:sp>
      <p:sp>
        <p:nvSpPr>
          <p:cNvPr id="12" name="Freeform 11">
            <a:extLst>
              <a:ext uri="{FF2B5EF4-FFF2-40B4-BE49-F238E27FC236}">
                <a16:creationId xmlns:a16="http://schemas.microsoft.com/office/drawing/2014/main" id="{F3F1B102-9949-C64A-AAC3-72E69D21258B}"/>
              </a:ext>
            </a:extLst>
          </p:cNvPr>
          <p:cNvSpPr/>
          <p:nvPr userDrawn="1"/>
        </p:nvSpPr>
        <p:spPr>
          <a:xfrm>
            <a:off x="-161868" y="-99060"/>
            <a:ext cx="12512903" cy="710946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
            <a:extLst>
              <a:ext uri="{FF2B5EF4-FFF2-40B4-BE49-F238E27FC236}">
                <a16:creationId xmlns:a16="http://schemas.microsoft.com/office/drawing/2014/main" id="{F4A5EA85-CE60-B24D-8441-6BDCD2BD388B}"/>
              </a:ext>
            </a:extLst>
          </p:cNvPr>
          <p:cNvSpPr>
            <a:spLocks noGrp="1"/>
          </p:cNvSpPr>
          <p:nvPr>
            <p:ph idx="1"/>
          </p:nvPr>
        </p:nvSpPr>
        <p:spPr>
          <a:xfrm>
            <a:off x="508365" y="284137"/>
            <a:ext cx="5726566" cy="4362964"/>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accent4"/>
                </a:solidFill>
                <a:latin typeface="+mj-lt"/>
              </a:defRPr>
            </a:lvl3pPr>
            <a:lvl4pPr marL="1657316" indent="-285750">
              <a:buFont typeface="Arial" charset="0"/>
              <a:buChar char="•"/>
              <a:defRPr>
                <a:solidFill>
                  <a:schemeClr val="accent4"/>
                </a:solidFill>
                <a:latin typeface="+mn-lt"/>
              </a:defRPr>
            </a:lvl4pPr>
            <a:lvl5pPr marL="2114504" indent="-285750">
              <a:buFont typeface="Arial" charset="0"/>
              <a:buChar char="•"/>
              <a:defRPr>
                <a:solidFill>
                  <a:schemeClr val="accent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7" name="Picture 26">
            <a:extLst>
              <a:ext uri="{FF2B5EF4-FFF2-40B4-BE49-F238E27FC236}">
                <a16:creationId xmlns:a16="http://schemas.microsoft.com/office/drawing/2014/main" id="{24FFC951-F667-684F-BD73-B8FD87F28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0727"/>
            <a:ext cx="703804" cy="381227"/>
          </a:xfrm>
          <a:prstGeom prst="rect">
            <a:avLst/>
          </a:prstGeom>
        </p:spPr>
      </p:pic>
      <p:pic>
        <p:nvPicPr>
          <p:cNvPr id="2" name="Picture 1" descr="A blue and black logo&#10;&#10;Description automatically generated">
            <a:extLst>
              <a:ext uri="{FF2B5EF4-FFF2-40B4-BE49-F238E27FC236}">
                <a16:creationId xmlns:a16="http://schemas.microsoft.com/office/drawing/2014/main" id="{EE9CB5AC-169E-6799-6BE2-BEBD24D55F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11107" y="6364746"/>
            <a:ext cx="684653" cy="372094"/>
          </a:xfrm>
          <a:prstGeom prst="rect">
            <a:avLst/>
          </a:prstGeom>
        </p:spPr>
      </p:pic>
    </p:spTree>
    <p:extLst>
      <p:ext uri="{BB962C8B-B14F-4D97-AF65-F5344CB8AC3E}">
        <p14:creationId xmlns:p14="http://schemas.microsoft.com/office/powerpoint/2010/main" val="1616181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80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0" y="0"/>
            <a:ext cx="5871411"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24FFC951-F667-684F-BD73-B8FD87F28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0727"/>
            <a:ext cx="703804" cy="381227"/>
          </a:xfrm>
          <a:prstGeom prst="rect">
            <a:avLst/>
          </a:prstGeom>
        </p:spPr>
      </p:pic>
      <p:pic>
        <p:nvPicPr>
          <p:cNvPr id="2" name="Picture 1" descr="A blue and black logo&#10;&#10;Description automatically generated">
            <a:extLst>
              <a:ext uri="{FF2B5EF4-FFF2-40B4-BE49-F238E27FC236}">
                <a16:creationId xmlns:a16="http://schemas.microsoft.com/office/drawing/2014/main" id="{BFC1E54F-A51B-7C53-487E-8F4C96EA21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11107" y="6364746"/>
            <a:ext cx="684653" cy="372094"/>
          </a:xfrm>
          <a:prstGeom prst="rect">
            <a:avLst/>
          </a:prstGeom>
        </p:spPr>
      </p:pic>
    </p:spTree>
    <p:extLst>
      <p:ext uri="{BB962C8B-B14F-4D97-AF65-F5344CB8AC3E}">
        <p14:creationId xmlns:p14="http://schemas.microsoft.com/office/powerpoint/2010/main" val="51727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n>
                <a:solidFill>
                  <a:srgbClr val="00B0F0"/>
                </a:solidFill>
              </a:ln>
              <a:latin typeface="Calibri Light" charset="0"/>
            </a:endParaRPr>
          </a:p>
        </p:txBody>
      </p:sp>
      <p:sp>
        <p:nvSpPr>
          <p:cNvPr id="4" name="Freeform 3">
            <a:extLst>
              <a:ext uri="{FF2B5EF4-FFF2-40B4-BE49-F238E27FC236}">
                <a16:creationId xmlns:a16="http://schemas.microsoft.com/office/drawing/2014/main" id="{DFF5F9BB-44AD-F14D-A8D6-319C8DFD7121}"/>
              </a:ext>
            </a:extLst>
          </p:cNvPr>
          <p:cNvSpPr/>
          <p:nvPr userDrawn="1"/>
        </p:nvSpPr>
        <p:spPr>
          <a:xfrm>
            <a:off x="0" y="0"/>
            <a:ext cx="12192000"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F29A0FB7-A879-5342-BCEA-056EFC70B47E}"/>
              </a:ext>
            </a:extLst>
          </p:cNvPr>
          <p:cNvSpPr>
            <a:spLocks noGrp="1"/>
          </p:cNvSpPr>
          <p:nvPr>
            <p:ph type="title"/>
          </p:nvPr>
        </p:nvSpPr>
        <p:spPr>
          <a:xfrm>
            <a:off x="365760" y="877561"/>
            <a:ext cx="9704672" cy="3185747"/>
          </a:xfrm>
        </p:spPr>
        <p:txBody>
          <a:bodyPr anchor="b" anchorCtr="0">
            <a:normAutofit/>
          </a:bodyPr>
          <a:lstStyle>
            <a:lvl1pPr algn="l">
              <a:lnSpc>
                <a:spcPts val="6000"/>
              </a:lnSpc>
              <a:defRPr sz="7000" cap="all" baseline="0">
                <a:solidFill>
                  <a:schemeClr val="bg1"/>
                </a:solidFill>
              </a:defRPr>
            </a:lvl1pPr>
          </a:lstStyle>
          <a:p>
            <a:r>
              <a:rPr lang="en-US"/>
              <a:t>Click to edit Master title style</a:t>
            </a:r>
          </a:p>
        </p:txBody>
      </p:sp>
      <p:sp>
        <p:nvSpPr>
          <p:cNvPr id="13" name="Rectangle 12">
            <a:extLst>
              <a:ext uri="{FF2B5EF4-FFF2-40B4-BE49-F238E27FC236}">
                <a16:creationId xmlns:a16="http://schemas.microsoft.com/office/drawing/2014/main" id="{56D380A5-F197-A542-8465-B3F085294888}"/>
              </a:ext>
            </a:extLst>
          </p:cNvPr>
          <p:cNvSpPr/>
          <p:nvPr userDrawn="1"/>
        </p:nvSpPr>
        <p:spPr>
          <a:xfrm>
            <a:off x="490989" y="4139741"/>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latin typeface="Calibri Light" charset="0"/>
            </a:endParaRPr>
          </a:p>
        </p:txBody>
      </p:sp>
      <p:sp>
        <p:nvSpPr>
          <p:cNvPr id="14" name="Subtitle 2">
            <a:extLst>
              <a:ext uri="{FF2B5EF4-FFF2-40B4-BE49-F238E27FC236}">
                <a16:creationId xmlns:a16="http://schemas.microsoft.com/office/drawing/2014/main" id="{E6EA5DD4-7C5C-9942-B62B-BFB9C052549A}"/>
              </a:ext>
            </a:extLst>
          </p:cNvPr>
          <p:cNvSpPr>
            <a:spLocks noGrp="1"/>
          </p:cNvSpPr>
          <p:nvPr>
            <p:ph type="subTitle" idx="1"/>
          </p:nvPr>
        </p:nvSpPr>
        <p:spPr>
          <a:xfrm>
            <a:off x="365759" y="4527302"/>
            <a:ext cx="9704672" cy="808583"/>
          </a:xfrm>
        </p:spPr>
        <p:txBody>
          <a:bodyPr/>
          <a:lstStyle>
            <a:lvl1pPr marL="0" indent="0" algn="l">
              <a:buNone/>
              <a:defRPr sz="1800" i="0" baseline="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sz="1600">
              <a:solidFill>
                <a:schemeClr val="bg1"/>
              </a:solidFill>
              <a:latin typeface="Calibri Light" charset="0"/>
              <a:ea typeface="Calibri Light" charset="0"/>
              <a:cs typeface="Calibri Light" charset="0"/>
            </a:endParaRPr>
          </a:p>
        </p:txBody>
      </p:sp>
      <p:pic>
        <p:nvPicPr>
          <p:cNvPr id="3" name="Picture 2">
            <a:extLst>
              <a:ext uri="{FF2B5EF4-FFF2-40B4-BE49-F238E27FC236}">
                <a16:creationId xmlns:a16="http://schemas.microsoft.com/office/drawing/2014/main" id="{D5662AAE-2FC9-2E6D-4846-ABE0AF5AFC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394009" y="5556389"/>
            <a:ext cx="2796407" cy="1301612"/>
          </a:xfrm>
          <a:prstGeom prst="rect">
            <a:avLst/>
          </a:prstGeom>
        </p:spPr>
      </p:pic>
    </p:spTree>
    <p:extLst>
      <p:ext uri="{BB962C8B-B14F-4D97-AF65-F5344CB8AC3E}">
        <p14:creationId xmlns:p14="http://schemas.microsoft.com/office/powerpoint/2010/main" val="1052440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80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0" y="0"/>
            <a:ext cx="3631223"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24FFC951-F667-684F-BD73-B8FD87F28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0727"/>
            <a:ext cx="703804" cy="381227"/>
          </a:xfrm>
          <a:prstGeom prst="rect">
            <a:avLst/>
          </a:prstGeom>
        </p:spPr>
      </p:pic>
      <p:sp>
        <p:nvSpPr>
          <p:cNvPr id="8" name="Rectangle 7">
            <a:extLst>
              <a:ext uri="{FF2B5EF4-FFF2-40B4-BE49-F238E27FC236}">
                <a16:creationId xmlns:a16="http://schemas.microsoft.com/office/drawing/2014/main" id="{DB1E1830-2B85-BE4F-80D5-72114BF49768}"/>
              </a:ext>
            </a:extLst>
          </p:cNvPr>
          <p:cNvSpPr/>
          <p:nvPr userDrawn="1"/>
        </p:nvSpPr>
        <p:spPr>
          <a:xfrm>
            <a:off x="6883472" y="1216364"/>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latin typeface="Calibri Light" charset="0"/>
            </a:endParaRPr>
          </a:p>
        </p:txBody>
      </p:sp>
      <p:sp>
        <p:nvSpPr>
          <p:cNvPr id="12" name="Title 1">
            <a:extLst>
              <a:ext uri="{FF2B5EF4-FFF2-40B4-BE49-F238E27FC236}">
                <a16:creationId xmlns:a16="http://schemas.microsoft.com/office/drawing/2014/main" id="{5C74EAB2-92A2-F44A-BBF5-5F79FF08B3C0}"/>
              </a:ext>
            </a:extLst>
          </p:cNvPr>
          <p:cNvSpPr>
            <a:spLocks noGrp="1"/>
          </p:cNvSpPr>
          <p:nvPr>
            <p:ph type="title"/>
          </p:nvPr>
        </p:nvSpPr>
        <p:spPr>
          <a:xfrm>
            <a:off x="3114674" y="206876"/>
            <a:ext cx="9077326" cy="923330"/>
          </a:xfrm>
        </p:spPr>
        <p:txBody>
          <a:bodyPr wrap="square">
            <a:normAutofit/>
          </a:bodyPr>
          <a:lstStyle>
            <a:lvl1pPr algn="ctr">
              <a:defRPr sz="6000" b="1" baseline="0">
                <a:solidFill>
                  <a:schemeClr val="tx1"/>
                </a:solidFill>
                <a:latin typeface="Arial Narrow" charset="0"/>
                <a:ea typeface="Arial Narrow" charset="0"/>
                <a:cs typeface="Arial Narrow" charset="0"/>
              </a:defRPr>
            </a:lvl1pPr>
          </a:lstStyle>
          <a:p>
            <a:r>
              <a:rPr lang="en-US"/>
              <a:t>Click to edit Master title style</a:t>
            </a:r>
          </a:p>
        </p:txBody>
      </p:sp>
      <p:pic>
        <p:nvPicPr>
          <p:cNvPr id="2" name="Picture 1" descr="A blue and black logo&#10;&#10;Description automatically generated">
            <a:extLst>
              <a:ext uri="{FF2B5EF4-FFF2-40B4-BE49-F238E27FC236}">
                <a16:creationId xmlns:a16="http://schemas.microsoft.com/office/drawing/2014/main" id="{68BC38FA-3C08-6CE3-651E-F40C4DEB29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11107" y="6364746"/>
            <a:ext cx="684653" cy="372094"/>
          </a:xfrm>
          <a:prstGeom prst="rect">
            <a:avLst/>
          </a:prstGeom>
        </p:spPr>
      </p:pic>
    </p:spTree>
    <p:extLst>
      <p:ext uri="{BB962C8B-B14F-4D97-AF65-F5344CB8AC3E}">
        <p14:creationId xmlns:p14="http://schemas.microsoft.com/office/powerpoint/2010/main" val="2477600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80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1" y="0"/>
            <a:ext cx="6521117"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2602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ontentAlt_Tal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B6C116-933E-B24F-8B46-41F500165762}"/>
              </a:ext>
            </a:extLst>
          </p:cNvPr>
          <p:cNvSpPr/>
          <p:nvPr userDrawn="1"/>
        </p:nvSpPr>
        <p:spPr>
          <a:xfrm>
            <a:off x="0" y="0"/>
            <a:ext cx="12191999" cy="6858000"/>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3166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5951095" y="6475751"/>
            <a:ext cx="299803" cy="382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Light"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INGLE HEADER">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99CAF4F-E5CF-7B4C-BC1A-3520E2D68A0D}"/>
              </a:ext>
            </a:extLst>
          </p:cNvPr>
          <p:cNvSpPr>
            <a:spLocks noGrp="1"/>
          </p:cNvSpPr>
          <p:nvPr>
            <p:ph sz="half" idx="1" hasCustomPrompt="1"/>
          </p:nvPr>
        </p:nvSpPr>
        <p:spPr>
          <a:xfrm>
            <a:off x="286512" y="1545656"/>
            <a:ext cx="11618976" cy="4723205"/>
          </a:xfrm>
          <a:prstGeom prst="rect">
            <a:avLst/>
          </a:prstGeom>
        </p:spPr>
        <p:txBody>
          <a:bodyPr/>
          <a:lstStyle>
            <a:lvl1pPr>
              <a:defRPr sz="3200" baseline="0">
                <a:solidFill>
                  <a:schemeClr val="bg2"/>
                </a:solidFill>
                <a:latin typeface="Calibri" charset="0"/>
                <a:ea typeface="Calibri" charset="0"/>
                <a:cs typeface="Calibri" charset="0"/>
              </a:defRPr>
            </a:lvl1pPr>
            <a:lvl2pPr>
              <a:defRPr sz="2933" baseline="0">
                <a:solidFill>
                  <a:schemeClr val="bg2"/>
                </a:solidFill>
                <a:latin typeface="Calibri" charset="0"/>
                <a:ea typeface="Calibri" charset="0"/>
                <a:cs typeface="Calibri" charset="0"/>
              </a:defRPr>
            </a:lvl2pPr>
            <a:lvl3pPr>
              <a:defRPr baseline="0">
                <a:solidFill>
                  <a:schemeClr val="bg2"/>
                </a:solidFill>
                <a:latin typeface="Calibri" charset="0"/>
                <a:ea typeface="Calibri" charset="0"/>
                <a:cs typeface="Calibri" charset="0"/>
              </a:defRPr>
            </a:lvl3pPr>
            <a:lvl4pPr>
              <a:defRPr baseline="0">
                <a:solidFill>
                  <a:schemeClr val="bg2"/>
                </a:solidFill>
                <a:latin typeface="Calibri" charset="0"/>
                <a:ea typeface="Calibri" charset="0"/>
                <a:cs typeface="Calibri" charset="0"/>
              </a:defRPr>
            </a:lvl4pPr>
            <a:lvl5pPr>
              <a:defRPr baseline="0">
                <a:solidFill>
                  <a:schemeClr val="bg2"/>
                </a:solidFill>
                <a:latin typeface="Calibri" charset="0"/>
                <a:ea typeface="Calibri" charset="0"/>
                <a:cs typeface="Calibri" charset="0"/>
              </a:defRPr>
            </a:lvl5pPr>
          </a:lstStyle>
          <a:p>
            <a:pPr lvl="0"/>
            <a:r>
              <a:rPr lang="en-US" dirty="0"/>
              <a:t>Single content box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90CA0BDD-6924-8648-9C24-45D7EED56120}"/>
              </a:ext>
            </a:extLst>
          </p:cNvPr>
          <p:cNvSpPr/>
          <p:nvPr userDrawn="1"/>
        </p:nvSpPr>
        <p:spPr>
          <a:xfrm rot="5400000">
            <a:off x="5485261" y="-5487641"/>
            <a:ext cx="1219096" cy="12194381"/>
          </a:xfrm>
          <a:custGeom>
            <a:avLst/>
            <a:gdLst>
              <a:gd name="connsiteX0" fmla="*/ 0 w 914322"/>
              <a:gd name="connsiteY0" fmla="*/ 9144000 h 9145786"/>
              <a:gd name="connsiteX1" fmla="*/ 0 w 914322"/>
              <a:gd name="connsiteY1" fmla="*/ 0 h 9145786"/>
              <a:gd name="connsiteX2" fmla="*/ 698500 w 914322"/>
              <a:gd name="connsiteY2" fmla="*/ 0 h 9145786"/>
              <a:gd name="connsiteX3" fmla="*/ 698500 w 914322"/>
              <a:gd name="connsiteY3" fmla="*/ 4046 h 9145786"/>
              <a:gd name="connsiteX4" fmla="*/ 754449 w 914322"/>
              <a:gd name="connsiteY4" fmla="*/ 4046 h 9145786"/>
              <a:gd name="connsiteX5" fmla="*/ 758383 w 914322"/>
              <a:gd name="connsiteY5" fmla="*/ 28189 h 9145786"/>
              <a:gd name="connsiteX6" fmla="*/ 914322 w 914322"/>
              <a:gd name="connsiteY6" fmla="*/ 4608804 h 9145786"/>
              <a:gd name="connsiteX7" fmla="*/ 768695 w 914322"/>
              <a:gd name="connsiteY7" fmla="*/ 9114015 h 9145786"/>
              <a:gd name="connsiteX8" fmla="*/ 764350 w 914322"/>
              <a:gd name="connsiteY8" fmla="*/ 9145786 h 9145786"/>
              <a:gd name="connsiteX9" fmla="*/ 470450 w 914322"/>
              <a:gd name="connsiteY9" fmla="*/ 9145786 h 9145786"/>
              <a:gd name="connsiteX10" fmla="*/ 470450 w 914322"/>
              <a:gd name="connsiteY10" fmla="*/ 9144000 h 9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22" h="9145786">
                <a:moveTo>
                  <a:pt x="0" y="9144000"/>
                </a:moveTo>
                <a:lnTo>
                  <a:pt x="0" y="0"/>
                </a:lnTo>
                <a:lnTo>
                  <a:pt x="698500" y="0"/>
                </a:lnTo>
                <a:lnTo>
                  <a:pt x="698500" y="4046"/>
                </a:lnTo>
                <a:lnTo>
                  <a:pt x="754449" y="4046"/>
                </a:lnTo>
                <a:lnTo>
                  <a:pt x="758383" y="28189"/>
                </a:lnTo>
                <a:cubicBezTo>
                  <a:pt x="848726" y="635447"/>
                  <a:pt x="914322" y="2456578"/>
                  <a:pt x="914322" y="4608804"/>
                </a:cubicBezTo>
                <a:cubicBezTo>
                  <a:pt x="914322" y="6678252"/>
                  <a:pt x="853675" y="8441584"/>
                  <a:pt x="768695" y="9114015"/>
                </a:cubicBezTo>
                <a:lnTo>
                  <a:pt x="764350" y="9145786"/>
                </a:lnTo>
                <a:lnTo>
                  <a:pt x="470450" y="9145786"/>
                </a:lnTo>
                <a:lnTo>
                  <a:pt x="470450" y="9144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0" y="240148"/>
            <a:ext cx="12192000" cy="581040"/>
          </a:xfrm>
          <a:prstGeom prst="rect">
            <a:avLst/>
          </a:prstGeom>
        </p:spPr>
        <p:txBody>
          <a:bodyPr lIns="0" tIns="0" rIns="0" bIns="0" anchor="t" anchorCtr="0">
            <a:noAutofit/>
          </a:bodyPr>
          <a:lstStyle>
            <a:lvl1pPr algn="ctr">
              <a:defRPr sz="6000" b="1" i="0" baseline="0">
                <a:solidFill>
                  <a:schemeClr val="bg1"/>
                </a:solidFill>
                <a:latin typeface="Calibri" panose="020F0502020204030204" pitchFamily="34" charset="0"/>
                <a:cs typeface="Calibri" panose="020F0502020204030204" pitchFamily="34" charset="0"/>
              </a:defRPr>
            </a:lvl1pPr>
          </a:lstStyle>
          <a:p>
            <a:r>
              <a:rPr lang="en-US" dirty="0"/>
              <a:t>Header – Single-line</a:t>
            </a:r>
          </a:p>
        </p:txBody>
      </p:sp>
    </p:spTree>
    <p:extLst>
      <p:ext uri="{BB962C8B-B14F-4D97-AF65-F5344CB8AC3E}">
        <p14:creationId xmlns:p14="http://schemas.microsoft.com/office/powerpoint/2010/main" val="1977390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INGLE HEADER">
    <p:spTree>
      <p:nvGrpSpPr>
        <p:cNvPr id="1" name=""/>
        <p:cNvGrpSpPr/>
        <p:nvPr/>
      </p:nvGrpSpPr>
      <p:grpSpPr>
        <a:xfrm>
          <a:off x="0" y="0"/>
          <a:ext cx="0" cy="0"/>
          <a:chOff x="0" y="0"/>
          <a:chExt cx="0" cy="0"/>
        </a:xfrm>
      </p:grpSpPr>
      <p:pic>
        <p:nvPicPr>
          <p:cNvPr id="5" name="Picture 4" descr="A person sitting on a bench&#10;&#10;Description automatically generated">
            <a:extLst>
              <a:ext uri="{FF2B5EF4-FFF2-40B4-BE49-F238E27FC236}">
                <a16:creationId xmlns:a16="http://schemas.microsoft.com/office/drawing/2014/main" id="{16CE46B5-FEE1-46B9-A719-7D0FF97607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85536"/>
            <a:ext cx="4849091" cy="5872464"/>
          </a:xfrm>
          <a:prstGeom prst="rect">
            <a:avLst/>
          </a:prstGeom>
        </p:spPr>
      </p:pic>
      <p:sp>
        <p:nvSpPr>
          <p:cNvPr id="7" name="Content Placeholder 2">
            <a:extLst>
              <a:ext uri="{FF2B5EF4-FFF2-40B4-BE49-F238E27FC236}">
                <a16:creationId xmlns:a16="http://schemas.microsoft.com/office/drawing/2014/main" id="{999CAF4F-E5CF-7B4C-BC1A-3520E2D68A0D}"/>
              </a:ext>
            </a:extLst>
          </p:cNvPr>
          <p:cNvSpPr>
            <a:spLocks noGrp="1"/>
          </p:cNvSpPr>
          <p:nvPr>
            <p:ph sz="half" idx="1" hasCustomPrompt="1"/>
          </p:nvPr>
        </p:nvSpPr>
        <p:spPr>
          <a:xfrm>
            <a:off x="6885708" y="1545656"/>
            <a:ext cx="5019779" cy="4723205"/>
          </a:xfrm>
          <a:prstGeom prst="rect">
            <a:avLst/>
          </a:prstGeom>
        </p:spPr>
        <p:txBody>
          <a:bodyPr/>
          <a:lstStyle>
            <a:lvl1pPr>
              <a:defRPr sz="3200" baseline="0">
                <a:solidFill>
                  <a:schemeClr val="bg2"/>
                </a:solidFill>
                <a:latin typeface="Calibri" charset="0"/>
                <a:ea typeface="Calibri" charset="0"/>
                <a:cs typeface="Calibri" charset="0"/>
              </a:defRPr>
            </a:lvl1pPr>
            <a:lvl2pPr>
              <a:defRPr sz="2933" baseline="0">
                <a:solidFill>
                  <a:schemeClr val="bg2"/>
                </a:solidFill>
                <a:latin typeface="Calibri" charset="0"/>
                <a:ea typeface="Calibri" charset="0"/>
                <a:cs typeface="Calibri" charset="0"/>
              </a:defRPr>
            </a:lvl2pPr>
            <a:lvl3pPr>
              <a:defRPr baseline="0">
                <a:solidFill>
                  <a:schemeClr val="bg2"/>
                </a:solidFill>
                <a:latin typeface="Calibri" charset="0"/>
                <a:ea typeface="Calibri" charset="0"/>
                <a:cs typeface="Calibri" charset="0"/>
              </a:defRPr>
            </a:lvl3pPr>
            <a:lvl4pPr>
              <a:defRPr baseline="0">
                <a:solidFill>
                  <a:schemeClr val="bg2"/>
                </a:solidFill>
                <a:latin typeface="Calibri" charset="0"/>
                <a:ea typeface="Calibri" charset="0"/>
                <a:cs typeface="Calibri" charset="0"/>
              </a:defRPr>
            </a:lvl4pPr>
            <a:lvl5pPr>
              <a:defRPr baseline="0">
                <a:solidFill>
                  <a:schemeClr val="bg2"/>
                </a:solidFill>
                <a:latin typeface="Calibri" charset="0"/>
                <a:ea typeface="Calibri" charset="0"/>
                <a:cs typeface="Calibri" charset="0"/>
              </a:defRPr>
            </a:lvl5pPr>
          </a:lstStyle>
          <a:p>
            <a:pPr lvl="0"/>
            <a:r>
              <a:rPr lang="en-US" dirty="0"/>
              <a:t>Single content box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90CA0BDD-6924-8648-9C24-45D7EED56120}"/>
              </a:ext>
            </a:extLst>
          </p:cNvPr>
          <p:cNvSpPr/>
          <p:nvPr userDrawn="1"/>
        </p:nvSpPr>
        <p:spPr>
          <a:xfrm rot="5400000">
            <a:off x="5485261" y="-5487641"/>
            <a:ext cx="1219096" cy="12194381"/>
          </a:xfrm>
          <a:custGeom>
            <a:avLst/>
            <a:gdLst>
              <a:gd name="connsiteX0" fmla="*/ 0 w 914322"/>
              <a:gd name="connsiteY0" fmla="*/ 9144000 h 9145786"/>
              <a:gd name="connsiteX1" fmla="*/ 0 w 914322"/>
              <a:gd name="connsiteY1" fmla="*/ 0 h 9145786"/>
              <a:gd name="connsiteX2" fmla="*/ 698500 w 914322"/>
              <a:gd name="connsiteY2" fmla="*/ 0 h 9145786"/>
              <a:gd name="connsiteX3" fmla="*/ 698500 w 914322"/>
              <a:gd name="connsiteY3" fmla="*/ 4046 h 9145786"/>
              <a:gd name="connsiteX4" fmla="*/ 754449 w 914322"/>
              <a:gd name="connsiteY4" fmla="*/ 4046 h 9145786"/>
              <a:gd name="connsiteX5" fmla="*/ 758383 w 914322"/>
              <a:gd name="connsiteY5" fmla="*/ 28189 h 9145786"/>
              <a:gd name="connsiteX6" fmla="*/ 914322 w 914322"/>
              <a:gd name="connsiteY6" fmla="*/ 4608804 h 9145786"/>
              <a:gd name="connsiteX7" fmla="*/ 768695 w 914322"/>
              <a:gd name="connsiteY7" fmla="*/ 9114015 h 9145786"/>
              <a:gd name="connsiteX8" fmla="*/ 764350 w 914322"/>
              <a:gd name="connsiteY8" fmla="*/ 9145786 h 9145786"/>
              <a:gd name="connsiteX9" fmla="*/ 470450 w 914322"/>
              <a:gd name="connsiteY9" fmla="*/ 9145786 h 9145786"/>
              <a:gd name="connsiteX10" fmla="*/ 470450 w 914322"/>
              <a:gd name="connsiteY10" fmla="*/ 9144000 h 9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22" h="9145786">
                <a:moveTo>
                  <a:pt x="0" y="9144000"/>
                </a:moveTo>
                <a:lnTo>
                  <a:pt x="0" y="0"/>
                </a:lnTo>
                <a:lnTo>
                  <a:pt x="698500" y="0"/>
                </a:lnTo>
                <a:lnTo>
                  <a:pt x="698500" y="4046"/>
                </a:lnTo>
                <a:lnTo>
                  <a:pt x="754449" y="4046"/>
                </a:lnTo>
                <a:lnTo>
                  <a:pt x="758383" y="28189"/>
                </a:lnTo>
                <a:cubicBezTo>
                  <a:pt x="848726" y="635447"/>
                  <a:pt x="914322" y="2456578"/>
                  <a:pt x="914322" y="4608804"/>
                </a:cubicBezTo>
                <a:cubicBezTo>
                  <a:pt x="914322" y="6678252"/>
                  <a:pt x="853675" y="8441584"/>
                  <a:pt x="768695" y="9114015"/>
                </a:cubicBezTo>
                <a:lnTo>
                  <a:pt x="764350" y="9145786"/>
                </a:lnTo>
                <a:lnTo>
                  <a:pt x="470450" y="9145786"/>
                </a:lnTo>
                <a:lnTo>
                  <a:pt x="470450" y="9144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0" y="240148"/>
            <a:ext cx="12192000" cy="581040"/>
          </a:xfrm>
          <a:prstGeom prst="rect">
            <a:avLst/>
          </a:prstGeom>
        </p:spPr>
        <p:txBody>
          <a:bodyPr lIns="0" tIns="0" rIns="0" bIns="0" anchor="t" anchorCtr="0">
            <a:noAutofit/>
          </a:bodyPr>
          <a:lstStyle>
            <a:lvl1pPr algn="ctr">
              <a:defRPr sz="6000" b="1" i="0" baseline="0">
                <a:solidFill>
                  <a:schemeClr val="bg1"/>
                </a:solidFill>
                <a:latin typeface="Calibri" panose="020F0502020204030204" pitchFamily="34" charset="0"/>
                <a:cs typeface="Calibri" panose="020F0502020204030204" pitchFamily="34" charset="0"/>
              </a:defRPr>
            </a:lvl1pPr>
          </a:lstStyle>
          <a:p>
            <a:r>
              <a:rPr lang="en-US" dirty="0"/>
              <a:t>Header – Single-line</a:t>
            </a:r>
          </a:p>
        </p:txBody>
      </p:sp>
    </p:spTree>
    <p:extLst>
      <p:ext uri="{BB962C8B-B14F-4D97-AF65-F5344CB8AC3E}">
        <p14:creationId xmlns:p14="http://schemas.microsoft.com/office/powerpoint/2010/main" val="3813167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sp>
        <p:nvSpPr>
          <p:cNvPr id="12" name="Rectangle 11"/>
          <p:cNvSpPr/>
          <p:nvPr userDrawn="1"/>
        </p:nvSpPr>
        <p:spPr>
          <a:xfrm>
            <a:off x="0" y="-1"/>
            <a:ext cx="12192000" cy="6729247"/>
          </a:xfrm>
          <a:prstGeom prst="rect">
            <a:avLst/>
          </a:prstGeom>
          <a:solidFill>
            <a:schemeClr val="accent6"/>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Light" charset="0"/>
            </a:endParaRPr>
          </a:p>
        </p:txBody>
      </p:sp>
      <p:sp>
        <p:nvSpPr>
          <p:cNvPr id="6" name="Rectangle 5"/>
          <p:cNvSpPr/>
          <p:nvPr userDrawn="1"/>
        </p:nvSpPr>
        <p:spPr>
          <a:xfrm>
            <a:off x="0" y="6524735"/>
            <a:ext cx="12192000" cy="365798"/>
          </a:xfrm>
          <a:prstGeom prst="rect">
            <a:avLst/>
          </a:prstGeom>
          <a:solidFill>
            <a:schemeClr val="bg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latin typeface="Calibri Light" charset="0"/>
            </a:endParaRPr>
          </a:p>
        </p:txBody>
      </p:sp>
      <p:sp>
        <p:nvSpPr>
          <p:cNvPr id="8" name="Right Triangle 7"/>
          <p:cNvSpPr/>
          <p:nvPr userDrawn="1"/>
        </p:nvSpPr>
        <p:spPr>
          <a:xfrm flipH="1">
            <a:off x="-92767" y="5592417"/>
            <a:ext cx="12284766" cy="93231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Light" charset="0"/>
            </a:endParaRPr>
          </a:p>
        </p:txBody>
      </p:sp>
      <p:pic>
        <p:nvPicPr>
          <p:cNvPr id="2" name="Picture 1" descr="A blue and grey logo&#10;&#10;Description automatically generated">
            <a:extLst>
              <a:ext uri="{FF2B5EF4-FFF2-40B4-BE49-F238E27FC236}">
                <a16:creationId xmlns:a16="http://schemas.microsoft.com/office/drawing/2014/main" id="{E895543A-7FF7-38A9-0BF5-C7A3952E6F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92426" y="5556389"/>
            <a:ext cx="2799574" cy="1301612"/>
          </a:xfrm>
          <a:prstGeom prst="rect">
            <a:avLst/>
          </a:prstGeom>
        </p:spPr>
      </p:pic>
    </p:spTree>
    <p:extLst>
      <p:ext uri="{BB962C8B-B14F-4D97-AF65-F5344CB8AC3E}">
        <p14:creationId xmlns:p14="http://schemas.microsoft.com/office/powerpoint/2010/main" val="3015702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C0D099-6F89-AE46-8AE8-F8935685E5C0}"/>
              </a:ext>
            </a:extLst>
          </p:cNvPr>
          <p:cNvSpPr>
            <a:spLocks noGrp="1"/>
          </p:cNvSpPr>
          <p:nvPr>
            <p:ph type="ctrTitle" hasCustomPrompt="1"/>
          </p:nvPr>
        </p:nvSpPr>
        <p:spPr>
          <a:xfrm>
            <a:off x="550431" y="957534"/>
            <a:ext cx="9706551" cy="3121543"/>
          </a:xfrm>
          <a:prstGeom prst="rect">
            <a:avLst/>
          </a:prstGeom>
        </p:spPr>
        <p:txBody>
          <a:bodyPr lIns="0" tIns="0" rIns="0" bIns="0" anchor="b">
            <a:noAutofit/>
          </a:bodyPr>
          <a:lstStyle>
            <a:lvl1pPr algn="l">
              <a:lnSpc>
                <a:spcPts val="6300"/>
              </a:lnSpc>
              <a:defRPr sz="7000" b="1" i="0" baseline="0">
                <a:solidFill>
                  <a:schemeClr val="bg1"/>
                </a:solidFill>
                <a:latin typeface="Calibri" charset="0"/>
                <a:ea typeface="Calibri" charset="0"/>
                <a:cs typeface="Calibri" charset="0"/>
              </a:defRPr>
            </a:lvl1pPr>
          </a:lstStyle>
          <a:p>
            <a:r>
              <a:rPr lang="en-US"/>
              <a:t>Presentation</a:t>
            </a:r>
            <a:br>
              <a:rPr lang="en-US"/>
            </a:br>
            <a:r>
              <a:rPr lang="en-US"/>
              <a:t>title goes here</a:t>
            </a:r>
            <a:endParaRPr lang="en-US" sz="4800">
              <a:solidFill>
                <a:schemeClr val="bg1"/>
              </a:solidFill>
              <a:latin typeface="Calibri Light" charset="0"/>
              <a:ea typeface="Calibri Light" charset="0"/>
              <a:cs typeface="Calibri Light" charset="0"/>
            </a:endParaRPr>
          </a:p>
        </p:txBody>
      </p:sp>
      <p:sp>
        <p:nvSpPr>
          <p:cNvPr id="11" name="Text Placeholder 12">
            <a:extLst>
              <a:ext uri="{FF2B5EF4-FFF2-40B4-BE49-F238E27FC236}">
                <a16:creationId xmlns:a16="http://schemas.microsoft.com/office/drawing/2014/main" id="{C27A26B2-9394-DF46-A9C7-0128ADBE2BCB}"/>
              </a:ext>
            </a:extLst>
          </p:cNvPr>
          <p:cNvSpPr>
            <a:spLocks noGrp="1"/>
          </p:cNvSpPr>
          <p:nvPr>
            <p:ph type="body" sz="quarter" idx="10" hasCustomPrompt="1"/>
          </p:nvPr>
        </p:nvSpPr>
        <p:spPr>
          <a:xfrm>
            <a:off x="550431" y="4289317"/>
            <a:ext cx="11066476" cy="765763"/>
          </a:xfrm>
          <a:prstGeom prst="rect">
            <a:avLst/>
          </a:prstGeom>
        </p:spPr>
        <p:txBody>
          <a:bodyPr lIns="0" tIns="0" rIns="0" bIns="0">
            <a:noAutofit/>
          </a:bodyPr>
          <a:lstStyle>
            <a:lvl1pPr marL="0" indent="0">
              <a:lnSpc>
                <a:spcPts val="3000"/>
              </a:lnSpc>
              <a:spcBef>
                <a:spcPts val="0"/>
              </a:spcBef>
              <a:buNone/>
              <a:defRPr sz="2933">
                <a:solidFill>
                  <a:schemeClr val="bg1"/>
                </a:solidFill>
              </a:defRPr>
            </a:lvl1pPr>
          </a:lstStyle>
          <a:p>
            <a:pPr lvl="0"/>
            <a:r>
              <a:rPr lang="en-US"/>
              <a:t>Subhead goes here and here and here and here and here and here and here and here and </a:t>
            </a:r>
          </a:p>
        </p:txBody>
      </p:sp>
      <p:sp>
        <p:nvSpPr>
          <p:cNvPr id="12" name="Text Placeholder 7">
            <a:extLst>
              <a:ext uri="{FF2B5EF4-FFF2-40B4-BE49-F238E27FC236}">
                <a16:creationId xmlns:a16="http://schemas.microsoft.com/office/drawing/2014/main" id="{B0845BC8-322E-854D-97F4-807F834238C2}"/>
              </a:ext>
            </a:extLst>
          </p:cNvPr>
          <p:cNvSpPr>
            <a:spLocks noGrp="1"/>
          </p:cNvSpPr>
          <p:nvPr>
            <p:ph type="body" sz="quarter" idx="11" hasCustomPrompt="1"/>
          </p:nvPr>
        </p:nvSpPr>
        <p:spPr>
          <a:xfrm>
            <a:off x="2735782" y="5801378"/>
            <a:ext cx="8897449" cy="409927"/>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39" indent="0">
              <a:buNone/>
              <a:defRPr sz="2133">
                <a:solidFill>
                  <a:schemeClr val="bg1"/>
                </a:solidFill>
              </a:defRPr>
            </a:lvl2pPr>
            <a:lvl3pPr marL="1219078" indent="0">
              <a:buNone/>
              <a:defRPr sz="2133">
                <a:solidFill>
                  <a:schemeClr val="bg1"/>
                </a:solidFill>
              </a:defRPr>
            </a:lvl3pPr>
            <a:lvl4pPr marL="1828618" indent="0">
              <a:buNone/>
              <a:defRPr sz="2133">
                <a:solidFill>
                  <a:schemeClr val="bg1"/>
                </a:solidFill>
              </a:defRPr>
            </a:lvl4pPr>
            <a:lvl5pPr marL="2438158" indent="0">
              <a:buNone/>
              <a:defRPr sz="2133">
                <a:solidFill>
                  <a:schemeClr val="bg1"/>
                </a:solidFill>
              </a:defRPr>
            </a:lvl5pPr>
          </a:lstStyle>
          <a:p>
            <a:pPr lvl="0"/>
            <a:r>
              <a:rPr lang="en-US"/>
              <a:t>Speaker position goes here</a:t>
            </a:r>
          </a:p>
        </p:txBody>
      </p:sp>
      <p:sp>
        <p:nvSpPr>
          <p:cNvPr id="13" name="Text Placeholder 7">
            <a:extLst>
              <a:ext uri="{FF2B5EF4-FFF2-40B4-BE49-F238E27FC236}">
                <a16:creationId xmlns:a16="http://schemas.microsoft.com/office/drawing/2014/main" id="{C2EC24AE-1ACD-5643-9B1A-DE0D4031FB12}"/>
              </a:ext>
            </a:extLst>
          </p:cNvPr>
          <p:cNvSpPr>
            <a:spLocks noGrp="1"/>
          </p:cNvSpPr>
          <p:nvPr>
            <p:ph type="body" sz="quarter" idx="12" hasCustomPrompt="1"/>
          </p:nvPr>
        </p:nvSpPr>
        <p:spPr>
          <a:xfrm>
            <a:off x="2735783" y="5374654"/>
            <a:ext cx="8881124" cy="409925"/>
          </a:xfrm>
          <a:prstGeom prst="rect">
            <a:avLst/>
          </a:prstGeom>
        </p:spPr>
        <p:txBody>
          <a:bodyPr lIns="0" tIns="0" rIns="0" bIns="0">
            <a:noAutofit/>
          </a:bodyPr>
          <a:lstStyle>
            <a:lvl1pPr marL="0" indent="0">
              <a:lnSpc>
                <a:spcPct val="100000"/>
              </a:lnSpc>
              <a:spcBef>
                <a:spcPts val="0"/>
              </a:spcBef>
              <a:buNone/>
              <a:defRPr sz="2133" b="0" i="0">
                <a:solidFill>
                  <a:schemeClr val="bg1"/>
                </a:solidFill>
              </a:defRPr>
            </a:lvl1pPr>
            <a:lvl2pPr marL="609539" indent="0">
              <a:buNone/>
              <a:defRPr sz="2133">
                <a:solidFill>
                  <a:schemeClr val="bg1"/>
                </a:solidFill>
              </a:defRPr>
            </a:lvl2pPr>
            <a:lvl3pPr marL="1219078" indent="0">
              <a:buNone/>
              <a:defRPr sz="2133">
                <a:solidFill>
                  <a:schemeClr val="bg1"/>
                </a:solidFill>
              </a:defRPr>
            </a:lvl3pPr>
            <a:lvl4pPr marL="1828618" indent="0">
              <a:buNone/>
              <a:defRPr sz="2133">
                <a:solidFill>
                  <a:schemeClr val="bg1"/>
                </a:solidFill>
              </a:defRPr>
            </a:lvl4pPr>
            <a:lvl5pPr marL="2438158" indent="0">
              <a:buNone/>
              <a:defRPr sz="2133">
                <a:solidFill>
                  <a:schemeClr val="bg1"/>
                </a:solidFill>
              </a:defRPr>
            </a:lvl5pPr>
          </a:lstStyle>
          <a:p>
            <a:pPr lvl="0"/>
            <a:r>
              <a:rPr lang="en-US"/>
              <a:t>Speaker name goes here</a:t>
            </a:r>
          </a:p>
        </p:txBody>
      </p:sp>
      <p:sp>
        <p:nvSpPr>
          <p:cNvPr id="14" name="Text Placeholder 7">
            <a:extLst>
              <a:ext uri="{FF2B5EF4-FFF2-40B4-BE49-F238E27FC236}">
                <a16:creationId xmlns:a16="http://schemas.microsoft.com/office/drawing/2014/main" id="{08520E00-75DE-F84C-BB1D-8A5929E1D903}"/>
              </a:ext>
            </a:extLst>
          </p:cNvPr>
          <p:cNvSpPr>
            <a:spLocks noGrp="1"/>
          </p:cNvSpPr>
          <p:nvPr>
            <p:ph type="body" sz="quarter" idx="14" hasCustomPrompt="1"/>
          </p:nvPr>
        </p:nvSpPr>
        <p:spPr>
          <a:xfrm>
            <a:off x="2735782" y="6462359"/>
            <a:ext cx="5833903" cy="382847"/>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39" indent="0">
              <a:buNone/>
              <a:defRPr sz="2133">
                <a:solidFill>
                  <a:schemeClr val="bg1"/>
                </a:solidFill>
              </a:defRPr>
            </a:lvl2pPr>
            <a:lvl3pPr marL="1219078" indent="0">
              <a:buNone/>
              <a:defRPr sz="2133">
                <a:solidFill>
                  <a:schemeClr val="bg1"/>
                </a:solidFill>
              </a:defRPr>
            </a:lvl3pPr>
            <a:lvl4pPr marL="1828618" indent="0">
              <a:buNone/>
              <a:defRPr sz="2133">
                <a:solidFill>
                  <a:schemeClr val="bg1"/>
                </a:solidFill>
              </a:defRPr>
            </a:lvl4pPr>
            <a:lvl5pPr marL="2438158" indent="0">
              <a:buNone/>
              <a:defRPr sz="2133">
                <a:solidFill>
                  <a:schemeClr val="bg1"/>
                </a:solidFill>
              </a:defRPr>
            </a:lvl5pPr>
          </a:lstStyle>
          <a:p>
            <a:pPr lvl="0"/>
            <a:r>
              <a:rPr lang="en-US"/>
              <a:t>Date goes here</a:t>
            </a:r>
          </a:p>
        </p:txBody>
      </p:sp>
      <p:sp>
        <p:nvSpPr>
          <p:cNvPr id="3" name="Picture Placeholder 2">
            <a:extLst>
              <a:ext uri="{FF2B5EF4-FFF2-40B4-BE49-F238E27FC236}">
                <a16:creationId xmlns:a16="http://schemas.microsoft.com/office/drawing/2014/main" id="{0F7D713B-7F07-F940-87C5-3144C80874D0}"/>
              </a:ext>
            </a:extLst>
          </p:cNvPr>
          <p:cNvSpPr>
            <a:spLocks noGrp="1"/>
          </p:cNvSpPr>
          <p:nvPr>
            <p:ph type="pic" sz="quarter" idx="15"/>
          </p:nvPr>
        </p:nvSpPr>
        <p:spPr>
          <a:xfrm>
            <a:off x="550424" y="5375276"/>
            <a:ext cx="1794933" cy="1344613"/>
          </a:xfrm>
          <a:prstGeom prst="ellipse">
            <a:avLst/>
          </a:prstGeom>
        </p:spPr>
        <p:txBody>
          <a:bodyPr anchor="ctr" anchorCtr="0"/>
          <a:lstStyle>
            <a:lvl1pPr marL="0" indent="0" algn="ctr">
              <a:buNone/>
              <a:defRPr sz="1500">
                <a:solidFill>
                  <a:schemeClr val="tx2"/>
                </a:solidFill>
              </a:defRPr>
            </a:lvl1pPr>
          </a:lstStyle>
          <a:p>
            <a:r>
              <a:rPr lang="en-US" dirty="0"/>
              <a:t>Click icon to add picture</a:t>
            </a:r>
          </a:p>
        </p:txBody>
      </p:sp>
      <p:grpSp>
        <p:nvGrpSpPr>
          <p:cNvPr id="22" name="Group 21">
            <a:extLst>
              <a:ext uri="{FF2B5EF4-FFF2-40B4-BE49-F238E27FC236}">
                <a16:creationId xmlns:a16="http://schemas.microsoft.com/office/drawing/2014/main" id="{DDE57039-D8EE-D14E-8B6D-1E6866F8AF5F}"/>
              </a:ext>
            </a:extLst>
          </p:cNvPr>
          <p:cNvGrpSpPr/>
          <p:nvPr userDrawn="1"/>
        </p:nvGrpSpPr>
        <p:grpSpPr>
          <a:xfrm>
            <a:off x="10289371" y="2"/>
            <a:ext cx="1902976" cy="1256665"/>
            <a:chOff x="7717028" y="0"/>
            <a:chExt cx="1427232" cy="1256665"/>
          </a:xfrm>
        </p:grpSpPr>
        <p:sp>
          <p:nvSpPr>
            <p:cNvPr id="23" name="object 19">
              <a:extLst>
                <a:ext uri="{FF2B5EF4-FFF2-40B4-BE49-F238E27FC236}">
                  <a16:creationId xmlns:a16="http://schemas.microsoft.com/office/drawing/2014/main" id="{160CB929-66BF-AB4A-95F0-C5E63F8072DE}"/>
                </a:ext>
              </a:extLst>
            </p:cNvPr>
            <p:cNvSpPr/>
            <p:nvPr/>
          </p:nvSpPr>
          <p:spPr>
            <a:xfrm>
              <a:off x="8151120" y="0"/>
              <a:ext cx="993140" cy="1236345"/>
            </a:xfrm>
            <a:custGeom>
              <a:avLst/>
              <a:gdLst/>
              <a:ahLst/>
              <a:cxnLst/>
              <a:rect l="l" t="t" r="r" b="b"/>
              <a:pathLst>
                <a:path w="993140" h="1236345">
                  <a:moveTo>
                    <a:pt x="992879" y="335782"/>
                  </a:moveTo>
                  <a:lnTo>
                    <a:pt x="0" y="1236271"/>
                  </a:lnTo>
                  <a:lnTo>
                    <a:pt x="317" y="535358"/>
                  </a:lnTo>
                  <a:lnTo>
                    <a:pt x="587373" y="0"/>
                  </a:lnTo>
                </a:path>
              </a:pathLst>
            </a:custGeom>
            <a:ln w="17653">
              <a:solidFill>
                <a:srgbClr val="E4C6AE"/>
              </a:solidFill>
            </a:ln>
          </p:spPr>
          <p:txBody>
            <a:bodyPr wrap="square" lIns="0" tIns="0" rIns="0" bIns="0" rtlCol="0"/>
            <a:lstStyle/>
            <a:p>
              <a:endParaRPr sz="1800" dirty="0"/>
            </a:p>
          </p:txBody>
        </p:sp>
        <p:sp>
          <p:nvSpPr>
            <p:cNvPr id="24" name="object 20">
              <a:extLst>
                <a:ext uri="{FF2B5EF4-FFF2-40B4-BE49-F238E27FC236}">
                  <a16:creationId xmlns:a16="http://schemas.microsoft.com/office/drawing/2014/main" id="{3FEABC45-4F54-F747-BCFD-6BB14C7D5295}"/>
                </a:ext>
              </a:extLst>
            </p:cNvPr>
            <p:cNvSpPr/>
            <p:nvPr/>
          </p:nvSpPr>
          <p:spPr>
            <a:xfrm>
              <a:off x="7717028" y="0"/>
              <a:ext cx="1092200" cy="1256665"/>
            </a:xfrm>
            <a:custGeom>
              <a:avLst/>
              <a:gdLst/>
              <a:ahLst/>
              <a:cxnLst/>
              <a:rect l="l" t="t" r="r" b="b"/>
              <a:pathLst>
                <a:path w="1092200" h="1256665">
                  <a:moveTo>
                    <a:pt x="1091838" y="0"/>
                  </a:moveTo>
                  <a:lnTo>
                    <a:pt x="613934" y="0"/>
                  </a:lnTo>
                  <a:lnTo>
                    <a:pt x="2082" y="568985"/>
                  </a:lnTo>
                  <a:lnTo>
                    <a:pt x="0" y="1256194"/>
                  </a:lnTo>
                  <a:lnTo>
                    <a:pt x="1091145" y="232841"/>
                  </a:lnTo>
                  <a:lnTo>
                    <a:pt x="1091838" y="0"/>
                  </a:lnTo>
                  <a:close/>
                </a:path>
              </a:pathLst>
            </a:custGeom>
            <a:solidFill>
              <a:srgbClr val="F78900"/>
            </a:solidFill>
          </p:spPr>
          <p:txBody>
            <a:bodyPr wrap="square" lIns="0" tIns="0" rIns="0" bIns="0" rtlCol="0"/>
            <a:lstStyle/>
            <a:p>
              <a:endParaRPr sz="1800" dirty="0"/>
            </a:p>
          </p:txBody>
        </p:sp>
        <p:sp>
          <p:nvSpPr>
            <p:cNvPr id="25" name="object 21">
              <a:extLst>
                <a:ext uri="{FF2B5EF4-FFF2-40B4-BE49-F238E27FC236}">
                  <a16:creationId xmlns:a16="http://schemas.microsoft.com/office/drawing/2014/main" id="{EB2DA3C7-B9C9-8846-97DA-9030FF267F93}"/>
                </a:ext>
              </a:extLst>
            </p:cNvPr>
            <p:cNvSpPr/>
            <p:nvPr/>
          </p:nvSpPr>
          <p:spPr>
            <a:xfrm>
              <a:off x="8627976" y="196921"/>
              <a:ext cx="364490" cy="822325"/>
            </a:xfrm>
            <a:custGeom>
              <a:avLst/>
              <a:gdLst/>
              <a:ahLst/>
              <a:cxnLst/>
              <a:rect l="l" t="t" r="r" b="b"/>
              <a:pathLst>
                <a:path w="364490" h="822325">
                  <a:moveTo>
                    <a:pt x="360057" y="0"/>
                  </a:moveTo>
                  <a:lnTo>
                    <a:pt x="0" y="309727"/>
                  </a:lnTo>
                  <a:lnTo>
                    <a:pt x="3200" y="822032"/>
                  </a:lnTo>
                  <a:lnTo>
                    <a:pt x="364439" y="519658"/>
                  </a:lnTo>
                  <a:lnTo>
                    <a:pt x="360057" y="0"/>
                  </a:lnTo>
                  <a:close/>
                </a:path>
              </a:pathLst>
            </a:custGeom>
            <a:solidFill>
              <a:srgbClr val="00DBD4"/>
            </a:solidFill>
          </p:spPr>
          <p:txBody>
            <a:bodyPr wrap="square" lIns="0" tIns="0" rIns="0" bIns="0" rtlCol="0"/>
            <a:lstStyle/>
            <a:p>
              <a:endParaRPr sz="1800" dirty="0"/>
            </a:p>
          </p:txBody>
        </p:sp>
      </p:grpSp>
      <p:pic>
        <p:nvPicPr>
          <p:cNvPr id="4" name="Graphic 3">
            <a:extLst>
              <a:ext uri="{FF2B5EF4-FFF2-40B4-BE49-F238E27FC236}">
                <a16:creationId xmlns:a16="http://schemas.microsoft.com/office/drawing/2014/main" id="{4A7EB7E3-BB84-114F-BFA4-6AAC27737D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56039" y="83199"/>
            <a:ext cx="2079924" cy="818693"/>
          </a:xfrm>
          <a:prstGeom prst="rect">
            <a:avLst/>
          </a:prstGeom>
        </p:spPr>
      </p:pic>
      <p:cxnSp>
        <p:nvCxnSpPr>
          <p:cNvPr id="7" name="Straight Connector 6">
            <a:extLst>
              <a:ext uri="{FF2B5EF4-FFF2-40B4-BE49-F238E27FC236}">
                <a16:creationId xmlns:a16="http://schemas.microsoft.com/office/drawing/2014/main" id="{5F2E19D6-8221-B04A-9838-06D0DB491D64}"/>
              </a:ext>
            </a:extLst>
          </p:cNvPr>
          <p:cNvCxnSpPr>
            <a:cxnSpLocks/>
          </p:cNvCxnSpPr>
          <p:nvPr userDrawn="1"/>
        </p:nvCxnSpPr>
        <p:spPr>
          <a:xfrm>
            <a:off x="-175740" y="4174431"/>
            <a:ext cx="10465111" cy="0"/>
          </a:xfrm>
          <a:prstGeom prst="line">
            <a:avLst/>
          </a:prstGeom>
          <a:ln w="12700" cap="rnd">
            <a:solidFill>
              <a:schemeClr val="bg1"/>
            </a:solidFill>
          </a:ln>
        </p:spPr>
        <p:style>
          <a:lnRef idx="1">
            <a:schemeClr val="accent2"/>
          </a:lnRef>
          <a:fillRef idx="0">
            <a:schemeClr val="accent2"/>
          </a:fillRef>
          <a:effectRef idx="0">
            <a:schemeClr val="accent2"/>
          </a:effectRef>
          <a:fontRef idx="minor">
            <a:schemeClr val="tx1"/>
          </a:fontRef>
        </p:style>
      </p:cxnSp>
      <p:sp>
        <p:nvSpPr>
          <p:cNvPr id="26" name="object 22">
            <a:extLst>
              <a:ext uri="{FF2B5EF4-FFF2-40B4-BE49-F238E27FC236}">
                <a16:creationId xmlns:a16="http://schemas.microsoft.com/office/drawing/2014/main" id="{ECBE36E0-7C20-0F47-9848-32C8CECD3368}"/>
              </a:ext>
            </a:extLst>
          </p:cNvPr>
          <p:cNvSpPr txBox="1"/>
          <p:nvPr userDrawn="1"/>
        </p:nvSpPr>
        <p:spPr>
          <a:xfrm>
            <a:off x="9066415" y="6561071"/>
            <a:ext cx="2923540" cy="164148"/>
          </a:xfrm>
          <a:prstGeom prst="rect">
            <a:avLst/>
          </a:prstGeom>
        </p:spPr>
        <p:txBody>
          <a:bodyPr vert="horz" wrap="square" lIns="0" tIns="10160" rIns="0" bIns="0" rtlCol="0">
            <a:spAutoFit/>
          </a:bodyPr>
          <a:lstStyle/>
          <a:p>
            <a:pPr marL="12700">
              <a:lnSpc>
                <a:spcPct val="100000"/>
              </a:lnSpc>
              <a:spcBef>
                <a:spcPts val="80"/>
              </a:spcBef>
            </a:pPr>
            <a:r>
              <a:rPr sz="1000" dirty="0">
                <a:solidFill>
                  <a:srgbClr val="FFFFFF"/>
                </a:solidFill>
                <a:latin typeface="SourceSansPro-Light"/>
                <a:cs typeface="SourceSansPro-Light"/>
              </a:rPr>
              <a:t>© </a:t>
            </a:r>
            <a:r>
              <a:rPr sz="1000" spc="-11" dirty="0">
                <a:solidFill>
                  <a:srgbClr val="FFFFFF"/>
                </a:solidFill>
                <a:latin typeface="SourceSansPro-Light"/>
                <a:cs typeface="SourceSansPro-Light"/>
              </a:rPr>
              <a:t>2020 Tivity </a:t>
            </a:r>
            <a:r>
              <a:rPr sz="1000" spc="-15" dirty="0">
                <a:solidFill>
                  <a:srgbClr val="FFFFFF"/>
                </a:solidFill>
                <a:latin typeface="SourceSansPro-Light"/>
                <a:cs typeface="SourceSansPro-Light"/>
              </a:rPr>
              <a:t>Health, </a:t>
            </a:r>
            <a:r>
              <a:rPr sz="1000" spc="-11" dirty="0">
                <a:solidFill>
                  <a:srgbClr val="FFFFFF"/>
                </a:solidFill>
                <a:latin typeface="SourceSansPro-Light"/>
                <a:cs typeface="SourceSansPro-Light"/>
              </a:rPr>
              <a:t>Inc. All rights</a:t>
            </a:r>
            <a:r>
              <a:rPr sz="1000" spc="-91" dirty="0">
                <a:solidFill>
                  <a:srgbClr val="FFFFFF"/>
                </a:solidFill>
                <a:latin typeface="SourceSansPro-Light"/>
                <a:cs typeface="SourceSansPro-Light"/>
              </a:rPr>
              <a:t> </a:t>
            </a:r>
            <a:r>
              <a:rPr sz="1000" spc="-11" dirty="0">
                <a:solidFill>
                  <a:srgbClr val="FFFFFF"/>
                </a:solidFill>
                <a:latin typeface="SourceSansPro-Light"/>
                <a:cs typeface="SourceSansPro-Light"/>
              </a:rPr>
              <a:t>reserved.</a:t>
            </a:r>
            <a:endParaRPr sz="1000" dirty="0">
              <a:latin typeface="SourceSansPro-Light"/>
              <a:cs typeface="SourceSansPro-Light"/>
            </a:endParaRPr>
          </a:p>
        </p:txBody>
      </p:sp>
    </p:spTree>
    <p:extLst>
      <p:ext uri="{BB962C8B-B14F-4D97-AF65-F5344CB8AC3E}">
        <p14:creationId xmlns:p14="http://schemas.microsoft.com/office/powerpoint/2010/main" val="3021396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2 HEADSHOTS">
    <p:bg>
      <p:bgPr>
        <a:solidFill>
          <a:schemeClr val="accent1"/>
        </a:solidFill>
        <a:effectLst/>
      </p:bgPr>
    </p:bg>
    <p:spTree>
      <p:nvGrpSpPr>
        <p:cNvPr id="1" name=""/>
        <p:cNvGrpSpPr/>
        <p:nvPr/>
      </p:nvGrpSpPr>
      <p:grpSpPr>
        <a:xfrm>
          <a:off x="0" y="0"/>
          <a:ext cx="0" cy="0"/>
          <a:chOff x="0" y="0"/>
          <a:chExt cx="0" cy="0"/>
        </a:xfrm>
      </p:grpSpPr>
      <p:sp>
        <p:nvSpPr>
          <p:cNvPr id="12" name="Text Placeholder 7">
            <a:extLst>
              <a:ext uri="{FF2B5EF4-FFF2-40B4-BE49-F238E27FC236}">
                <a16:creationId xmlns:a16="http://schemas.microsoft.com/office/drawing/2014/main" id="{B0845BC8-322E-854D-97F4-807F834238C2}"/>
              </a:ext>
            </a:extLst>
          </p:cNvPr>
          <p:cNvSpPr>
            <a:spLocks noGrp="1"/>
          </p:cNvSpPr>
          <p:nvPr>
            <p:ph type="body" sz="quarter" idx="11" hasCustomPrompt="1"/>
          </p:nvPr>
        </p:nvSpPr>
        <p:spPr>
          <a:xfrm>
            <a:off x="2502387" y="5463861"/>
            <a:ext cx="3478076" cy="265385"/>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39" indent="0">
              <a:buNone/>
              <a:defRPr sz="2133">
                <a:solidFill>
                  <a:schemeClr val="bg1"/>
                </a:solidFill>
              </a:defRPr>
            </a:lvl2pPr>
            <a:lvl3pPr marL="1219078" indent="0">
              <a:buNone/>
              <a:defRPr sz="2133">
                <a:solidFill>
                  <a:schemeClr val="bg1"/>
                </a:solidFill>
              </a:defRPr>
            </a:lvl3pPr>
            <a:lvl4pPr marL="1828618" indent="0">
              <a:buNone/>
              <a:defRPr sz="2133">
                <a:solidFill>
                  <a:schemeClr val="bg1"/>
                </a:solidFill>
              </a:defRPr>
            </a:lvl4pPr>
            <a:lvl5pPr marL="2438158" indent="0">
              <a:buNone/>
              <a:defRPr sz="2133">
                <a:solidFill>
                  <a:schemeClr val="bg1"/>
                </a:solidFill>
              </a:defRPr>
            </a:lvl5pPr>
          </a:lstStyle>
          <a:p>
            <a:pPr lvl="0"/>
            <a:r>
              <a:rPr lang="en-US"/>
              <a:t>Speaker position </a:t>
            </a:r>
          </a:p>
          <a:p>
            <a:pPr lvl="0"/>
            <a:r>
              <a:rPr lang="en-US"/>
              <a:t>goes here</a:t>
            </a:r>
          </a:p>
        </p:txBody>
      </p:sp>
      <p:sp>
        <p:nvSpPr>
          <p:cNvPr id="13" name="Text Placeholder 7">
            <a:extLst>
              <a:ext uri="{FF2B5EF4-FFF2-40B4-BE49-F238E27FC236}">
                <a16:creationId xmlns:a16="http://schemas.microsoft.com/office/drawing/2014/main" id="{C2EC24AE-1ACD-5643-9B1A-DE0D4031FB12}"/>
              </a:ext>
            </a:extLst>
          </p:cNvPr>
          <p:cNvSpPr>
            <a:spLocks noGrp="1"/>
          </p:cNvSpPr>
          <p:nvPr>
            <p:ph type="body" sz="quarter" idx="12" hasCustomPrompt="1"/>
          </p:nvPr>
        </p:nvSpPr>
        <p:spPr>
          <a:xfrm>
            <a:off x="2502387" y="4749925"/>
            <a:ext cx="3471695" cy="594360"/>
          </a:xfrm>
          <a:prstGeom prst="rect">
            <a:avLst/>
          </a:prstGeom>
        </p:spPr>
        <p:txBody>
          <a:bodyPr lIns="0" tIns="0" rIns="0" bIns="0" anchor="b" anchorCtr="0">
            <a:noAutofit/>
          </a:bodyPr>
          <a:lstStyle>
            <a:lvl1pPr marL="0" indent="0">
              <a:lnSpc>
                <a:spcPts val="2200"/>
              </a:lnSpc>
              <a:spcBef>
                <a:spcPts val="0"/>
              </a:spcBef>
              <a:buNone/>
              <a:defRPr sz="2133" b="0" i="0">
                <a:solidFill>
                  <a:schemeClr val="bg1"/>
                </a:solidFill>
              </a:defRPr>
            </a:lvl1pPr>
            <a:lvl2pPr marL="609539" indent="0">
              <a:buNone/>
              <a:defRPr sz="2133">
                <a:solidFill>
                  <a:schemeClr val="bg1"/>
                </a:solidFill>
              </a:defRPr>
            </a:lvl2pPr>
            <a:lvl3pPr marL="1219078" indent="0">
              <a:buNone/>
              <a:defRPr sz="2133">
                <a:solidFill>
                  <a:schemeClr val="bg1"/>
                </a:solidFill>
              </a:defRPr>
            </a:lvl3pPr>
            <a:lvl4pPr marL="1828618" indent="0">
              <a:buNone/>
              <a:defRPr sz="2133">
                <a:solidFill>
                  <a:schemeClr val="bg1"/>
                </a:solidFill>
              </a:defRPr>
            </a:lvl4pPr>
            <a:lvl5pPr marL="2438158" indent="0">
              <a:buNone/>
              <a:defRPr sz="2133">
                <a:solidFill>
                  <a:schemeClr val="bg1"/>
                </a:solidFill>
              </a:defRPr>
            </a:lvl5pPr>
          </a:lstStyle>
          <a:p>
            <a:pPr lvl="0"/>
            <a:r>
              <a:rPr lang="en-US"/>
              <a:t>Speaker name </a:t>
            </a:r>
          </a:p>
          <a:p>
            <a:pPr lvl="0"/>
            <a:r>
              <a:rPr lang="en-US"/>
              <a:t>goes here</a:t>
            </a:r>
          </a:p>
        </p:txBody>
      </p:sp>
      <p:sp>
        <p:nvSpPr>
          <p:cNvPr id="14" name="Text Placeholder 7">
            <a:extLst>
              <a:ext uri="{FF2B5EF4-FFF2-40B4-BE49-F238E27FC236}">
                <a16:creationId xmlns:a16="http://schemas.microsoft.com/office/drawing/2014/main" id="{08520E00-75DE-F84C-BB1D-8A5929E1D903}"/>
              </a:ext>
            </a:extLst>
          </p:cNvPr>
          <p:cNvSpPr>
            <a:spLocks noGrp="1"/>
          </p:cNvSpPr>
          <p:nvPr>
            <p:ph type="body" sz="quarter" idx="14" hasCustomPrompt="1"/>
          </p:nvPr>
        </p:nvSpPr>
        <p:spPr>
          <a:xfrm>
            <a:off x="550425" y="6397834"/>
            <a:ext cx="5833903" cy="382847"/>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39" indent="0">
              <a:buNone/>
              <a:defRPr sz="2133">
                <a:solidFill>
                  <a:schemeClr val="bg1"/>
                </a:solidFill>
              </a:defRPr>
            </a:lvl2pPr>
            <a:lvl3pPr marL="1219078" indent="0">
              <a:buNone/>
              <a:defRPr sz="2133">
                <a:solidFill>
                  <a:schemeClr val="bg1"/>
                </a:solidFill>
              </a:defRPr>
            </a:lvl3pPr>
            <a:lvl4pPr marL="1828618" indent="0">
              <a:buNone/>
              <a:defRPr sz="2133">
                <a:solidFill>
                  <a:schemeClr val="bg1"/>
                </a:solidFill>
              </a:defRPr>
            </a:lvl4pPr>
            <a:lvl5pPr marL="2438158" indent="0">
              <a:buNone/>
              <a:defRPr sz="2133">
                <a:solidFill>
                  <a:schemeClr val="bg1"/>
                </a:solidFill>
              </a:defRPr>
            </a:lvl5pPr>
          </a:lstStyle>
          <a:p>
            <a:pPr lvl="0"/>
            <a:r>
              <a:rPr lang="en-US"/>
              <a:t>Date goes here</a:t>
            </a:r>
          </a:p>
        </p:txBody>
      </p:sp>
      <p:sp>
        <p:nvSpPr>
          <p:cNvPr id="3" name="Picture Placeholder 2">
            <a:extLst>
              <a:ext uri="{FF2B5EF4-FFF2-40B4-BE49-F238E27FC236}">
                <a16:creationId xmlns:a16="http://schemas.microsoft.com/office/drawing/2014/main" id="{0F7D713B-7F07-F940-87C5-3144C80874D0}"/>
              </a:ext>
            </a:extLst>
          </p:cNvPr>
          <p:cNvSpPr>
            <a:spLocks noGrp="1"/>
          </p:cNvSpPr>
          <p:nvPr>
            <p:ph type="pic" sz="quarter" idx="15"/>
          </p:nvPr>
        </p:nvSpPr>
        <p:spPr>
          <a:xfrm>
            <a:off x="550424" y="4701751"/>
            <a:ext cx="1794933" cy="1344613"/>
          </a:xfrm>
          <a:prstGeom prst="ellipse">
            <a:avLst/>
          </a:prstGeom>
        </p:spPr>
        <p:txBody>
          <a:bodyPr/>
          <a:lstStyle>
            <a:lvl1pPr marL="0" indent="0" algn="ctr">
              <a:buNone/>
              <a:defRPr sz="1500">
                <a:solidFill>
                  <a:schemeClr val="tx2"/>
                </a:solidFill>
              </a:defRPr>
            </a:lvl1pPr>
          </a:lstStyle>
          <a:p>
            <a:r>
              <a:rPr lang="en-US" dirty="0"/>
              <a:t>Click icon to add picture</a:t>
            </a:r>
          </a:p>
        </p:txBody>
      </p:sp>
      <p:grpSp>
        <p:nvGrpSpPr>
          <p:cNvPr id="25" name="Group 24">
            <a:extLst>
              <a:ext uri="{FF2B5EF4-FFF2-40B4-BE49-F238E27FC236}">
                <a16:creationId xmlns:a16="http://schemas.microsoft.com/office/drawing/2014/main" id="{53CDE744-52F3-8049-A180-096B605AE930}"/>
              </a:ext>
            </a:extLst>
          </p:cNvPr>
          <p:cNvGrpSpPr/>
          <p:nvPr userDrawn="1"/>
        </p:nvGrpSpPr>
        <p:grpSpPr>
          <a:xfrm>
            <a:off x="10289371" y="2"/>
            <a:ext cx="1902976" cy="1256665"/>
            <a:chOff x="7717028" y="0"/>
            <a:chExt cx="1427232" cy="1256665"/>
          </a:xfrm>
        </p:grpSpPr>
        <p:sp>
          <p:nvSpPr>
            <p:cNvPr id="26" name="object 19">
              <a:extLst>
                <a:ext uri="{FF2B5EF4-FFF2-40B4-BE49-F238E27FC236}">
                  <a16:creationId xmlns:a16="http://schemas.microsoft.com/office/drawing/2014/main" id="{0C765932-0D7D-3249-BFC8-7589D5EC4DC2}"/>
                </a:ext>
              </a:extLst>
            </p:cNvPr>
            <p:cNvSpPr/>
            <p:nvPr/>
          </p:nvSpPr>
          <p:spPr>
            <a:xfrm>
              <a:off x="8151120" y="0"/>
              <a:ext cx="993140" cy="1236345"/>
            </a:xfrm>
            <a:custGeom>
              <a:avLst/>
              <a:gdLst/>
              <a:ahLst/>
              <a:cxnLst/>
              <a:rect l="l" t="t" r="r" b="b"/>
              <a:pathLst>
                <a:path w="993140" h="1236345">
                  <a:moveTo>
                    <a:pt x="992879" y="335782"/>
                  </a:moveTo>
                  <a:lnTo>
                    <a:pt x="0" y="1236271"/>
                  </a:lnTo>
                  <a:lnTo>
                    <a:pt x="317" y="535358"/>
                  </a:lnTo>
                  <a:lnTo>
                    <a:pt x="587373" y="0"/>
                  </a:lnTo>
                </a:path>
              </a:pathLst>
            </a:custGeom>
            <a:ln w="17653">
              <a:solidFill>
                <a:srgbClr val="E4C6AE"/>
              </a:solidFill>
            </a:ln>
          </p:spPr>
          <p:txBody>
            <a:bodyPr wrap="square" lIns="0" tIns="0" rIns="0" bIns="0" rtlCol="0"/>
            <a:lstStyle/>
            <a:p>
              <a:endParaRPr sz="1800" dirty="0"/>
            </a:p>
          </p:txBody>
        </p:sp>
        <p:sp>
          <p:nvSpPr>
            <p:cNvPr id="27" name="object 20">
              <a:extLst>
                <a:ext uri="{FF2B5EF4-FFF2-40B4-BE49-F238E27FC236}">
                  <a16:creationId xmlns:a16="http://schemas.microsoft.com/office/drawing/2014/main" id="{D948D801-0C8E-464D-8E06-FE72E1CCF7AA}"/>
                </a:ext>
              </a:extLst>
            </p:cNvPr>
            <p:cNvSpPr/>
            <p:nvPr/>
          </p:nvSpPr>
          <p:spPr>
            <a:xfrm>
              <a:off x="7717028" y="0"/>
              <a:ext cx="1092200" cy="1256665"/>
            </a:xfrm>
            <a:custGeom>
              <a:avLst/>
              <a:gdLst/>
              <a:ahLst/>
              <a:cxnLst/>
              <a:rect l="l" t="t" r="r" b="b"/>
              <a:pathLst>
                <a:path w="1092200" h="1256665">
                  <a:moveTo>
                    <a:pt x="1091838" y="0"/>
                  </a:moveTo>
                  <a:lnTo>
                    <a:pt x="613934" y="0"/>
                  </a:lnTo>
                  <a:lnTo>
                    <a:pt x="2082" y="568985"/>
                  </a:lnTo>
                  <a:lnTo>
                    <a:pt x="0" y="1256194"/>
                  </a:lnTo>
                  <a:lnTo>
                    <a:pt x="1091145" y="232841"/>
                  </a:lnTo>
                  <a:lnTo>
                    <a:pt x="1091838" y="0"/>
                  </a:lnTo>
                  <a:close/>
                </a:path>
              </a:pathLst>
            </a:custGeom>
            <a:solidFill>
              <a:srgbClr val="F78900"/>
            </a:solidFill>
          </p:spPr>
          <p:txBody>
            <a:bodyPr wrap="square" lIns="0" tIns="0" rIns="0" bIns="0" rtlCol="0"/>
            <a:lstStyle/>
            <a:p>
              <a:endParaRPr sz="1800" dirty="0"/>
            </a:p>
          </p:txBody>
        </p:sp>
        <p:sp>
          <p:nvSpPr>
            <p:cNvPr id="28" name="object 21">
              <a:extLst>
                <a:ext uri="{FF2B5EF4-FFF2-40B4-BE49-F238E27FC236}">
                  <a16:creationId xmlns:a16="http://schemas.microsoft.com/office/drawing/2014/main" id="{5FFFBDB2-E153-0C48-8391-1ECBFC87E29D}"/>
                </a:ext>
              </a:extLst>
            </p:cNvPr>
            <p:cNvSpPr/>
            <p:nvPr/>
          </p:nvSpPr>
          <p:spPr>
            <a:xfrm>
              <a:off x="8627976" y="196921"/>
              <a:ext cx="364490" cy="822325"/>
            </a:xfrm>
            <a:custGeom>
              <a:avLst/>
              <a:gdLst/>
              <a:ahLst/>
              <a:cxnLst/>
              <a:rect l="l" t="t" r="r" b="b"/>
              <a:pathLst>
                <a:path w="364490" h="822325">
                  <a:moveTo>
                    <a:pt x="360057" y="0"/>
                  </a:moveTo>
                  <a:lnTo>
                    <a:pt x="0" y="309727"/>
                  </a:lnTo>
                  <a:lnTo>
                    <a:pt x="3200" y="822032"/>
                  </a:lnTo>
                  <a:lnTo>
                    <a:pt x="364439" y="519658"/>
                  </a:lnTo>
                  <a:lnTo>
                    <a:pt x="360057" y="0"/>
                  </a:lnTo>
                  <a:close/>
                </a:path>
              </a:pathLst>
            </a:custGeom>
            <a:solidFill>
              <a:srgbClr val="00DBD4"/>
            </a:solidFill>
          </p:spPr>
          <p:txBody>
            <a:bodyPr wrap="square" lIns="0" tIns="0" rIns="0" bIns="0" rtlCol="0"/>
            <a:lstStyle/>
            <a:p>
              <a:endParaRPr sz="1800" dirty="0"/>
            </a:p>
          </p:txBody>
        </p:sp>
      </p:grpSp>
      <p:pic>
        <p:nvPicPr>
          <p:cNvPr id="32" name="Graphic 31">
            <a:extLst>
              <a:ext uri="{FF2B5EF4-FFF2-40B4-BE49-F238E27FC236}">
                <a16:creationId xmlns:a16="http://schemas.microsoft.com/office/drawing/2014/main" id="{70D846D6-5DB8-BC46-B33F-81C2199866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56039" y="83199"/>
            <a:ext cx="2079924" cy="818693"/>
          </a:xfrm>
          <a:prstGeom prst="rect">
            <a:avLst/>
          </a:prstGeom>
        </p:spPr>
      </p:pic>
      <p:sp>
        <p:nvSpPr>
          <p:cNvPr id="33" name="object 22">
            <a:extLst>
              <a:ext uri="{FF2B5EF4-FFF2-40B4-BE49-F238E27FC236}">
                <a16:creationId xmlns:a16="http://schemas.microsoft.com/office/drawing/2014/main" id="{BAFFD935-08B5-AE47-B2E5-DF6083A30043}"/>
              </a:ext>
            </a:extLst>
          </p:cNvPr>
          <p:cNvSpPr txBox="1"/>
          <p:nvPr userDrawn="1"/>
        </p:nvSpPr>
        <p:spPr>
          <a:xfrm>
            <a:off x="9066415" y="6561071"/>
            <a:ext cx="2923540" cy="164148"/>
          </a:xfrm>
          <a:prstGeom prst="rect">
            <a:avLst/>
          </a:prstGeom>
        </p:spPr>
        <p:txBody>
          <a:bodyPr vert="horz" wrap="square" lIns="0" tIns="10160" rIns="0" bIns="0" rtlCol="0">
            <a:spAutoFit/>
          </a:bodyPr>
          <a:lstStyle/>
          <a:p>
            <a:pPr marL="12700">
              <a:lnSpc>
                <a:spcPct val="100000"/>
              </a:lnSpc>
              <a:spcBef>
                <a:spcPts val="80"/>
              </a:spcBef>
            </a:pPr>
            <a:r>
              <a:rPr sz="1000" dirty="0">
                <a:solidFill>
                  <a:srgbClr val="FFFFFF"/>
                </a:solidFill>
                <a:latin typeface="SourceSansPro-Light"/>
                <a:cs typeface="SourceSansPro-Light"/>
              </a:rPr>
              <a:t>© </a:t>
            </a:r>
            <a:r>
              <a:rPr sz="1000" spc="-11" dirty="0">
                <a:solidFill>
                  <a:srgbClr val="FFFFFF"/>
                </a:solidFill>
                <a:latin typeface="SourceSansPro-Light"/>
                <a:cs typeface="SourceSansPro-Light"/>
              </a:rPr>
              <a:t>2020 Tivity </a:t>
            </a:r>
            <a:r>
              <a:rPr sz="1000" spc="-15" dirty="0">
                <a:solidFill>
                  <a:srgbClr val="FFFFFF"/>
                </a:solidFill>
                <a:latin typeface="SourceSansPro-Light"/>
                <a:cs typeface="SourceSansPro-Light"/>
              </a:rPr>
              <a:t>Health, </a:t>
            </a:r>
            <a:r>
              <a:rPr sz="1000" spc="-11" dirty="0">
                <a:solidFill>
                  <a:srgbClr val="FFFFFF"/>
                </a:solidFill>
                <a:latin typeface="SourceSansPro-Light"/>
                <a:cs typeface="SourceSansPro-Light"/>
              </a:rPr>
              <a:t>Inc. All rights</a:t>
            </a:r>
            <a:r>
              <a:rPr sz="1000" spc="-91" dirty="0">
                <a:solidFill>
                  <a:srgbClr val="FFFFFF"/>
                </a:solidFill>
                <a:latin typeface="SourceSansPro-Light"/>
                <a:cs typeface="SourceSansPro-Light"/>
              </a:rPr>
              <a:t> </a:t>
            </a:r>
            <a:r>
              <a:rPr sz="1000" spc="-11" dirty="0">
                <a:solidFill>
                  <a:srgbClr val="FFFFFF"/>
                </a:solidFill>
                <a:latin typeface="SourceSansPro-Light"/>
                <a:cs typeface="SourceSansPro-Light"/>
              </a:rPr>
              <a:t>reserved.</a:t>
            </a:r>
            <a:endParaRPr sz="1000" dirty="0">
              <a:latin typeface="SourceSansPro-Light"/>
              <a:cs typeface="SourceSansPro-Light"/>
            </a:endParaRPr>
          </a:p>
        </p:txBody>
      </p:sp>
      <p:sp>
        <p:nvSpPr>
          <p:cNvPr id="37" name="Text Placeholder 7">
            <a:extLst>
              <a:ext uri="{FF2B5EF4-FFF2-40B4-BE49-F238E27FC236}">
                <a16:creationId xmlns:a16="http://schemas.microsoft.com/office/drawing/2014/main" id="{3FFBB285-974F-A246-BE68-190BF72ED71F}"/>
              </a:ext>
            </a:extLst>
          </p:cNvPr>
          <p:cNvSpPr>
            <a:spLocks noGrp="1"/>
          </p:cNvSpPr>
          <p:nvPr>
            <p:ph type="body" sz="quarter" idx="16" hasCustomPrompt="1"/>
          </p:nvPr>
        </p:nvSpPr>
        <p:spPr>
          <a:xfrm>
            <a:off x="8208243" y="5463861"/>
            <a:ext cx="3478076" cy="265385"/>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39" indent="0">
              <a:buNone/>
              <a:defRPr sz="2133">
                <a:solidFill>
                  <a:schemeClr val="bg1"/>
                </a:solidFill>
              </a:defRPr>
            </a:lvl2pPr>
            <a:lvl3pPr marL="1219078" indent="0">
              <a:buNone/>
              <a:defRPr sz="2133">
                <a:solidFill>
                  <a:schemeClr val="bg1"/>
                </a:solidFill>
              </a:defRPr>
            </a:lvl3pPr>
            <a:lvl4pPr marL="1828618" indent="0">
              <a:buNone/>
              <a:defRPr sz="2133">
                <a:solidFill>
                  <a:schemeClr val="bg1"/>
                </a:solidFill>
              </a:defRPr>
            </a:lvl4pPr>
            <a:lvl5pPr marL="2438158" indent="0">
              <a:buNone/>
              <a:defRPr sz="2133">
                <a:solidFill>
                  <a:schemeClr val="bg1"/>
                </a:solidFill>
              </a:defRPr>
            </a:lvl5pPr>
          </a:lstStyle>
          <a:p>
            <a:pPr lvl="0"/>
            <a:r>
              <a:rPr lang="en-US"/>
              <a:t>Speaker position </a:t>
            </a:r>
          </a:p>
          <a:p>
            <a:pPr lvl="0"/>
            <a:r>
              <a:rPr lang="en-US"/>
              <a:t>goes here</a:t>
            </a:r>
          </a:p>
        </p:txBody>
      </p:sp>
      <p:sp>
        <p:nvSpPr>
          <p:cNvPr id="38" name="Text Placeholder 7">
            <a:extLst>
              <a:ext uri="{FF2B5EF4-FFF2-40B4-BE49-F238E27FC236}">
                <a16:creationId xmlns:a16="http://schemas.microsoft.com/office/drawing/2014/main" id="{E862B876-DD64-2241-A677-C00114AAFAB1}"/>
              </a:ext>
            </a:extLst>
          </p:cNvPr>
          <p:cNvSpPr>
            <a:spLocks noGrp="1"/>
          </p:cNvSpPr>
          <p:nvPr>
            <p:ph type="body" sz="quarter" idx="17" hasCustomPrompt="1"/>
          </p:nvPr>
        </p:nvSpPr>
        <p:spPr>
          <a:xfrm>
            <a:off x="8208243" y="4749925"/>
            <a:ext cx="3471695" cy="594360"/>
          </a:xfrm>
          <a:prstGeom prst="rect">
            <a:avLst/>
          </a:prstGeom>
        </p:spPr>
        <p:txBody>
          <a:bodyPr lIns="0" tIns="0" rIns="0" bIns="0" anchor="b" anchorCtr="0">
            <a:noAutofit/>
          </a:bodyPr>
          <a:lstStyle>
            <a:lvl1pPr marL="0" indent="0">
              <a:lnSpc>
                <a:spcPts val="2200"/>
              </a:lnSpc>
              <a:spcBef>
                <a:spcPts val="0"/>
              </a:spcBef>
              <a:buNone/>
              <a:defRPr sz="2133" b="0" i="0">
                <a:solidFill>
                  <a:schemeClr val="bg1"/>
                </a:solidFill>
              </a:defRPr>
            </a:lvl1pPr>
            <a:lvl2pPr marL="609539" indent="0">
              <a:buNone/>
              <a:defRPr sz="2133">
                <a:solidFill>
                  <a:schemeClr val="bg1"/>
                </a:solidFill>
              </a:defRPr>
            </a:lvl2pPr>
            <a:lvl3pPr marL="1219078" indent="0">
              <a:buNone/>
              <a:defRPr sz="2133">
                <a:solidFill>
                  <a:schemeClr val="bg1"/>
                </a:solidFill>
              </a:defRPr>
            </a:lvl3pPr>
            <a:lvl4pPr marL="1828618" indent="0">
              <a:buNone/>
              <a:defRPr sz="2133">
                <a:solidFill>
                  <a:schemeClr val="bg1"/>
                </a:solidFill>
              </a:defRPr>
            </a:lvl4pPr>
            <a:lvl5pPr marL="2438158" indent="0">
              <a:buNone/>
              <a:defRPr sz="2133">
                <a:solidFill>
                  <a:schemeClr val="bg1"/>
                </a:solidFill>
              </a:defRPr>
            </a:lvl5pPr>
          </a:lstStyle>
          <a:p>
            <a:pPr lvl="0"/>
            <a:r>
              <a:rPr lang="en-US"/>
              <a:t>Speaker name </a:t>
            </a:r>
          </a:p>
          <a:p>
            <a:pPr lvl="0"/>
            <a:r>
              <a:rPr lang="en-US"/>
              <a:t>goes here</a:t>
            </a:r>
          </a:p>
        </p:txBody>
      </p:sp>
      <p:sp>
        <p:nvSpPr>
          <p:cNvPr id="39" name="Picture Placeholder 2">
            <a:extLst>
              <a:ext uri="{FF2B5EF4-FFF2-40B4-BE49-F238E27FC236}">
                <a16:creationId xmlns:a16="http://schemas.microsoft.com/office/drawing/2014/main" id="{14785DC6-14C3-E343-82D6-E5ECAAE273AD}"/>
              </a:ext>
            </a:extLst>
          </p:cNvPr>
          <p:cNvSpPr>
            <a:spLocks noGrp="1"/>
          </p:cNvSpPr>
          <p:nvPr>
            <p:ph type="pic" sz="quarter" idx="18"/>
          </p:nvPr>
        </p:nvSpPr>
        <p:spPr>
          <a:xfrm>
            <a:off x="6256280" y="4701751"/>
            <a:ext cx="1794933" cy="1344613"/>
          </a:xfrm>
          <a:prstGeom prst="ellipse">
            <a:avLst/>
          </a:prstGeom>
        </p:spPr>
        <p:txBody>
          <a:bodyPr/>
          <a:lstStyle>
            <a:lvl1pPr marL="0" indent="0" algn="ctr">
              <a:buNone/>
              <a:defRPr sz="1500">
                <a:solidFill>
                  <a:schemeClr val="tx2"/>
                </a:solidFill>
              </a:defRPr>
            </a:lvl1pPr>
          </a:lstStyle>
          <a:p>
            <a:r>
              <a:rPr lang="en-US" dirty="0"/>
              <a:t>Click icon to add picture</a:t>
            </a:r>
          </a:p>
        </p:txBody>
      </p:sp>
      <p:sp>
        <p:nvSpPr>
          <p:cNvPr id="40" name="Title 1">
            <a:extLst>
              <a:ext uri="{FF2B5EF4-FFF2-40B4-BE49-F238E27FC236}">
                <a16:creationId xmlns:a16="http://schemas.microsoft.com/office/drawing/2014/main" id="{666E7C06-35E4-C147-B93C-5A5154EA1821}"/>
              </a:ext>
            </a:extLst>
          </p:cNvPr>
          <p:cNvSpPr>
            <a:spLocks noGrp="1"/>
          </p:cNvSpPr>
          <p:nvPr>
            <p:ph type="ctrTitle" hasCustomPrompt="1"/>
          </p:nvPr>
        </p:nvSpPr>
        <p:spPr>
          <a:xfrm>
            <a:off x="550431" y="901893"/>
            <a:ext cx="9706551" cy="2472385"/>
          </a:xfrm>
          <a:prstGeom prst="rect">
            <a:avLst/>
          </a:prstGeom>
        </p:spPr>
        <p:txBody>
          <a:bodyPr lIns="0" tIns="0" rIns="0" bIns="0" anchor="b">
            <a:noAutofit/>
          </a:bodyPr>
          <a:lstStyle>
            <a:lvl1pPr algn="l">
              <a:lnSpc>
                <a:spcPts val="6300"/>
              </a:lnSpc>
              <a:defRPr sz="7000" b="1" i="0" baseline="0">
                <a:solidFill>
                  <a:schemeClr val="bg1"/>
                </a:solidFill>
                <a:latin typeface="Calibri" charset="0"/>
                <a:ea typeface="Calibri" charset="0"/>
                <a:cs typeface="Calibri" charset="0"/>
              </a:defRPr>
            </a:lvl1pPr>
          </a:lstStyle>
          <a:p>
            <a:r>
              <a:rPr lang="en-US"/>
              <a:t>Presentation</a:t>
            </a:r>
            <a:br>
              <a:rPr lang="en-US"/>
            </a:br>
            <a:r>
              <a:rPr lang="en-US"/>
              <a:t>title goes here</a:t>
            </a:r>
            <a:endParaRPr lang="en-US" sz="4800">
              <a:solidFill>
                <a:schemeClr val="bg1"/>
              </a:solidFill>
              <a:latin typeface="Calibri Light" charset="0"/>
              <a:ea typeface="Calibri Light" charset="0"/>
              <a:cs typeface="Calibri Light" charset="0"/>
            </a:endParaRPr>
          </a:p>
        </p:txBody>
      </p:sp>
      <p:sp>
        <p:nvSpPr>
          <p:cNvPr id="41" name="Text Placeholder 12">
            <a:extLst>
              <a:ext uri="{FF2B5EF4-FFF2-40B4-BE49-F238E27FC236}">
                <a16:creationId xmlns:a16="http://schemas.microsoft.com/office/drawing/2014/main" id="{D3483645-9779-9449-AAA3-11CAC1E7390E}"/>
              </a:ext>
            </a:extLst>
          </p:cNvPr>
          <p:cNvSpPr>
            <a:spLocks noGrp="1"/>
          </p:cNvSpPr>
          <p:nvPr>
            <p:ph type="body" sz="quarter" idx="10" hasCustomPrompt="1"/>
          </p:nvPr>
        </p:nvSpPr>
        <p:spPr>
          <a:xfrm>
            <a:off x="550431" y="3584517"/>
            <a:ext cx="11066476" cy="765763"/>
          </a:xfrm>
          <a:prstGeom prst="rect">
            <a:avLst/>
          </a:prstGeom>
        </p:spPr>
        <p:txBody>
          <a:bodyPr lIns="0" tIns="0" rIns="0" bIns="0">
            <a:noAutofit/>
          </a:bodyPr>
          <a:lstStyle>
            <a:lvl1pPr marL="0" indent="0">
              <a:lnSpc>
                <a:spcPts val="3000"/>
              </a:lnSpc>
              <a:spcBef>
                <a:spcPts val="0"/>
              </a:spcBef>
              <a:buNone/>
              <a:defRPr sz="2933">
                <a:solidFill>
                  <a:schemeClr val="bg1"/>
                </a:solidFill>
              </a:defRPr>
            </a:lvl1pPr>
          </a:lstStyle>
          <a:p>
            <a:pPr lvl="0"/>
            <a:r>
              <a:rPr lang="en-US"/>
              <a:t>Subhead goes here and here and here and here and here and here and here and here and </a:t>
            </a:r>
          </a:p>
        </p:txBody>
      </p:sp>
      <p:cxnSp>
        <p:nvCxnSpPr>
          <p:cNvPr id="42" name="Straight Connector 41">
            <a:extLst>
              <a:ext uri="{FF2B5EF4-FFF2-40B4-BE49-F238E27FC236}">
                <a16:creationId xmlns:a16="http://schemas.microsoft.com/office/drawing/2014/main" id="{33FBC37B-ABA0-1245-8B90-70A63E8667FB}"/>
              </a:ext>
            </a:extLst>
          </p:cNvPr>
          <p:cNvCxnSpPr>
            <a:cxnSpLocks/>
          </p:cNvCxnSpPr>
          <p:nvPr userDrawn="1"/>
        </p:nvCxnSpPr>
        <p:spPr>
          <a:xfrm>
            <a:off x="-175740" y="3469632"/>
            <a:ext cx="10465111" cy="0"/>
          </a:xfrm>
          <a:prstGeom prst="line">
            <a:avLst/>
          </a:prstGeom>
          <a:ln w="12700" cap="rnd">
            <a:solidFill>
              <a:schemeClr val="bg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9083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PARTNER LOGO">
    <p:bg>
      <p:bgPr>
        <a:solidFill>
          <a:schemeClr val="bg1"/>
        </a:solid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D2961C0E-2A58-CC46-BC7D-111479845052}"/>
              </a:ext>
            </a:extLst>
          </p:cNvPr>
          <p:cNvSpPr/>
          <p:nvPr userDrawn="1"/>
        </p:nvSpPr>
        <p:spPr>
          <a:xfrm>
            <a:off x="0" y="1460944"/>
            <a:ext cx="12192000" cy="4124211"/>
          </a:xfrm>
          <a:custGeom>
            <a:avLst/>
            <a:gdLst>
              <a:gd name="connsiteX0" fmla="*/ 0 w 9144000"/>
              <a:gd name="connsiteY0" fmla="*/ 0 h 4124210"/>
              <a:gd name="connsiteX1" fmla="*/ 9144000 w 9144000"/>
              <a:gd name="connsiteY1" fmla="*/ 0 h 4124210"/>
              <a:gd name="connsiteX2" fmla="*/ 9144000 w 9144000"/>
              <a:gd name="connsiteY2" fmla="*/ 3460024 h 4124210"/>
              <a:gd name="connsiteX3" fmla="*/ 9144000 w 9144000"/>
              <a:gd name="connsiteY3" fmla="*/ 3666744 h 4124210"/>
              <a:gd name="connsiteX4" fmla="*/ 9144000 w 9144000"/>
              <a:gd name="connsiteY4" fmla="*/ 3852059 h 4124210"/>
              <a:gd name="connsiteX5" fmla="*/ 8482786 w 9144000"/>
              <a:gd name="connsiteY5" fmla="*/ 3932111 h 4124210"/>
              <a:gd name="connsiteX6" fmla="*/ 4571993 w 9144000"/>
              <a:gd name="connsiteY6" fmla="*/ 4124210 h 4124210"/>
              <a:gd name="connsiteX7" fmla="*/ 661198 w 9144000"/>
              <a:gd name="connsiteY7" fmla="*/ 3932111 h 4124210"/>
              <a:gd name="connsiteX8" fmla="*/ 0 w 9144000"/>
              <a:gd name="connsiteY8" fmla="*/ 3852061 h 4124210"/>
              <a:gd name="connsiteX9" fmla="*/ 0 w 9144000"/>
              <a:gd name="connsiteY9" fmla="*/ 3666744 h 4124210"/>
              <a:gd name="connsiteX10" fmla="*/ 0 w 9144000"/>
              <a:gd name="connsiteY10" fmla="*/ 3460024 h 412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4124210">
                <a:moveTo>
                  <a:pt x="0" y="0"/>
                </a:moveTo>
                <a:lnTo>
                  <a:pt x="9144000" y="0"/>
                </a:lnTo>
                <a:lnTo>
                  <a:pt x="9144000" y="3460024"/>
                </a:lnTo>
                <a:lnTo>
                  <a:pt x="9144000" y="3666744"/>
                </a:lnTo>
                <a:lnTo>
                  <a:pt x="9144000" y="3852059"/>
                </a:lnTo>
                <a:lnTo>
                  <a:pt x="8482786" y="3932111"/>
                </a:lnTo>
                <a:cubicBezTo>
                  <a:pt x="7320252" y="4054621"/>
                  <a:pt x="5988015" y="4124210"/>
                  <a:pt x="4571993" y="4124210"/>
                </a:cubicBezTo>
                <a:cubicBezTo>
                  <a:pt x="3155971" y="4124210"/>
                  <a:pt x="1823734" y="4054621"/>
                  <a:pt x="661198" y="3932111"/>
                </a:cubicBezTo>
                <a:lnTo>
                  <a:pt x="0" y="3852061"/>
                </a:lnTo>
                <a:lnTo>
                  <a:pt x="0" y="3666744"/>
                </a:lnTo>
                <a:lnTo>
                  <a:pt x="0" y="34600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Rectangle 1">
            <a:extLst>
              <a:ext uri="{FF2B5EF4-FFF2-40B4-BE49-F238E27FC236}">
                <a16:creationId xmlns:a16="http://schemas.microsoft.com/office/drawing/2014/main" id="{13274D8C-600E-E34D-B0CF-F983C568D97D}"/>
              </a:ext>
            </a:extLst>
          </p:cNvPr>
          <p:cNvSpPr/>
          <p:nvPr userDrawn="1"/>
        </p:nvSpPr>
        <p:spPr>
          <a:xfrm>
            <a:off x="0" y="1"/>
            <a:ext cx="12192000" cy="2237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7">
            <a:extLst>
              <a:ext uri="{FF2B5EF4-FFF2-40B4-BE49-F238E27FC236}">
                <a16:creationId xmlns:a16="http://schemas.microsoft.com/office/drawing/2014/main" id="{B0845BC8-322E-854D-97F4-807F834238C2}"/>
              </a:ext>
            </a:extLst>
          </p:cNvPr>
          <p:cNvSpPr>
            <a:spLocks noGrp="1"/>
          </p:cNvSpPr>
          <p:nvPr>
            <p:ph type="body" sz="quarter" idx="11" hasCustomPrompt="1"/>
          </p:nvPr>
        </p:nvSpPr>
        <p:spPr>
          <a:xfrm>
            <a:off x="550423" y="4578489"/>
            <a:ext cx="7210128" cy="409927"/>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39" indent="0">
              <a:buNone/>
              <a:defRPr sz="2133">
                <a:solidFill>
                  <a:schemeClr val="bg1"/>
                </a:solidFill>
              </a:defRPr>
            </a:lvl2pPr>
            <a:lvl3pPr marL="1219078" indent="0">
              <a:buNone/>
              <a:defRPr sz="2133">
                <a:solidFill>
                  <a:schemeClr val="bg1"/>
                </a:solidFill>
              </a:defRPr>
            </a:lvl3pPr>
            <a:lvl4pPr marL="1828618" indent="0">
              <a:buNone/>
              <a:defRPr sz="2133">
                <a:solidFill>
                  <a:schemeClr val="bg1"/>
                </a:solidFill>
              </a:defRPr>
            </a:lvl4pPr>
            <a:lvl5pPr marL="2438158" indent="0">
              <a:buNone/>
              <a:defRPr sz="2133">
                <a:solidFill>
                  <a:schemeClr val="bg1"/>
                </a:solidFill>
              </a:defRPr>
            </a:lvl5pPr>
          </a:lstStyle>
          <a:p>
            <a:pPr lvl="0"/>
            <a:r>
              <a:rPr lang="en-US"/>
              <a:t>Speaker position goes here</a:t>
            </a:r>
          </a:p>
        </p:txBody>
      </p:sp>
      <p:sp>
        <p:nvSpPr>
          <p:cNvPr id="13" name="Text Placeholder 7">
            <a:extLst>
              <a:ext uri="{FF2B5EF4-FFF2-40B4-BE49-F238E27FC236}">
                <a16:creationId xmlns:a16="http://schemas.microsoft.com/office/drawing/2014/main" id="{C2EC24AE-1ACD-5643-9B1A-DE0D4031FB12}"/>
              </a:ext>
            </a:extLst>
          </p:cNvPr>
          <p:cNvSpPr>
            <a:spLocks noGrp="1"/>
          </p:cNvSpPr>
          <p:nvPr>
            <p:ph type="body" sz="quarter" idx="12" hasCustomPrompt="1"/>
          </p:nvPr>
        </p:nvSpPr>
        <p:spPr>
          <a:xfrm>
            <a:off x="550424" y="4151764"/>
            <a:ext cx="7196899" cy="409925"/>
          </a:xfrm>
          <a:prstGeom prst="rect">
            <a:avLst/>
          </a:prstGeom>
        </p:spPr>
        <p:txBody>
          <a:bodyPr lIns="0" tIns="0" rIns="0" bIns="0">
            <a:noAutofit/>
          </a:bodyPr>
          <a:lstStyle>
            <a:lvl1pPr marL="0" indent="0">
              <a:lnSpc>
                <a:spcPct val="100000"/>
              </a:lnSpc>
              <a:spcBef>
                <a:spcPts val="0"/>
              </a:spcBef>
              <a:buNone/>
              <a:defRPr sz="2133" b="0" i="0">
                <a:solidFill>
                  <a:schemeClr val="bg1"/>
                </a:solidFill>
              </a:defRPr>
            </a:lvl1pPr>
            <a:lvl2pPr marL="609539" indent="0">
              <a:buNone/>
              <a:defRPr sz="2133">
                <a:solidFill>
                  <a:schemeClr val="bg1"/>
                </a:solidFill>
              </a:defRPr>
            </a:lvl2pPr>
            <a:lvl3pPr marL="1219078" indent="0">
              <a:buNone/>
              <a:defRPr sz="2133">
                <a:solidFill>
                  <a:schemeClr val="bg1"/>
                </a:solidFill>
              </a:defRPr>
            </a:lvl3pPr>
            <a:lvl4pPr marL="1828618" indent="0">
              <a:buNone/>
              <a:defRPr sz="2133">
                <a:solidFill>
                  <a:schemeClr val="bg1"/>
                </a:solidFill>
              </a:defRPr>
            </a:lvl4pPr>
            <a:lvl5pPr marL="2438158" indent="0">
              <a:buNone/>
              <a:defRPr sz="2133">
                <a:solidFill>
                  <a:schemeClr val="bg1"/>
                </a:solidFill>
              </a:defRPr>
            </a:lvl5pPr>
          </a:lstStyle>
          <a:p>
            <a:pPr lvl="0"/>
            <a:r>
              <a:rPr lang="en-US"/>
              <a:t>Speaker name goes here</a:t>
            </a:r>
          </a:p>
        </p:txBody>
      </p:sp>
      <p:sp>
        <p:nvSpPr>
          <p:cNvPr id="14" name="Text Placeholder 7">
            <a:extLst>
              <a:ext uri="{FF2B5EF4-FFF2-40B4-BE49-F238E27FC236}">
                <a16:creationId xmlns:a16="http://schemas.microsoft.com/office/drawing/2014/main" id="{08520E00-75DE-F84C-BB1D-8A5929E1D903}"/>
              </a:ext>
            </a:extLst>
          </p:cNvPr>
          <p:cNvSpPr>
            <a:spLocks noGrp="1"/>
          </p:cNvSpPr>
          <p:nvPr>
            <p:ph type="body" sz="quarter" idx="14" hasCustomPrompt="1"/>
          </p:nvPr>
        </p:nvSpPr>
        <p:spPr>
          <a:xfrm>
            <a:off x="8348829" y="4169046"/>
            <a:ext cx="2954979" cy="382847"/>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39" indent="0">
              <a:buNone/>
              <a:defRPr sz="2133">
                <a:solidFill>
                  <a:schemeClr val="bg1"/>
                </a:solidFill>
              </a:defRPr>
            </a:lvl2pPr>
            <a:lvl3pPr marL="1219078" indent="0">
              <a:buNone/>
              <a:defRPr sz="2133">
                <a:solidFill>
                  <a:schemeClr val="bg1"/>
                </a:solidFill>
              </a:defRPr>
            </a:lvl3pPr>
            <a:lvl4pPr marL="1828618" indent="0">
              <a:buNone/>
              <a:defRPr sz="2133">
                <a:solidFill>
                  <a:schemeClr val="bg1"/>
                </a:solidFill>
              </a:defRPr>
            </a:lvl4pPr>
            <a:lvl5pPr marL="2438158" indent="0">
              <a:buNone/>
              <a:defRPr sz="2133">
                <a:solidFill>
                  <a:schemeClr val="bg1"/>
                </a:solidFill>
              </a:defRPr>
            </a:lvl5pPr>
          </a:lstStyle>
          <a:p>
            <a:pPr lvl="0"/>
            <a:r>
              <a:rPr lang="en-US"/>
              <a:t>Date goes here</a:t>
            </a:r>
          </a:p>
        </p:txBody>
      </p:sp>
      <p:pic>
        <p:nvPicPr>
          <p:cNvPr id="17" name="Graphic 16">
            <a:extLst>
              <a:ext uri="{FF2B5EF4-FFF2-40B4-BE49-F238E27FC236}">
                <a16:creationId xmlns:a16="http://schemas.microsoft.com/office/drawing/2014/main" id="{35A153BE-5934-A647-A803-5CC6EF055F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23233" y="5704495"/>
            <a:ext cx="2066720" cy="813496"/>
          </a:xfrm>
          <a:prstGeom prst="rect">
            <a:avLst/>
          </a:prstGeom>
        </p:spPr>
      </p:pic>
      <p:sp>
        <p:nvSpPr>
          <p:cNvPr id="25" name="object 22">
            <a:extLst>
              <a:ext uri="{FF2B5EF4-FFF2-40B4-BE49-F238E27FC236}">
                <a16:creationId xmlns:a16="http://schemas.microsoft.com/office/drawing/2014/main" id="{D1D0BA18-A918-BA4A-85C7-FFDF86F59587}"/>
              </a:ext>
            </a:extLst>
          </p:cNvPr>
          <p:cNvSpPr txBox="1"/>
          <p:nvPr userDrawn="1"/>
        </p:nvSpPr>
        <p:spPr>
          <a:xfrm>
            <a:off x="4634231" y="6648134"/>
            <a:ext cx="2923540" cy="164148"/>
          </a:xfrm>
          <a:prstGeom prst="rect">
            <a:avLst/>
          </a:prstGeom>
        </p:spPr>
        <p:txBody>
          <a:bodyPr vert="horz" wrap="square" lIns="0" tIns="10160" rIns="0" bIns="0" rtlCol="0">
            <a:spAutoFit/>
          </a:bodyPr>
          <a:lstStyle/>
          <a:p>
            <a:pPr marL="12700" algn="ctr">
              <a:lnSpc>
                <a:spcPct val="100000"/>
              </a:lnSpc>
              <a:spcBef>
                <a:spcPts val="80"/>
              </a:spcBef>
            </a:pPr>
            <a:r>
              <a:rPr sz="1000" dirty="0">
                <a:solidFill>
                  <a:schemeClr val="tx2"/>
                </a:solidFill>
                <a:latin typeface="SourceSansPro-Light"/>
                <a:cs typeface="SourceSansPro-Light"/>
              </a:rPr>
              <a:t>© </a:t>
            </a:r>
            <a:r>
              <a:rPr sz="1000" spc="-11" dirty="0">
                <a:solidFill>
                  <a:schemeClr val="tx2"/>
                </a:solidFill>
                <a:latin typeface="SourceSansPro-Light"/>
                <a:cs typeface="SourceSansPro-Light"/>
              </a:rPr>
              <a:t>2020 Tivity </a:t>
            </a:r>
            <a:r>
              <a:rPr sz="1000" spc="-15" dirty="0">
                <a:solidFill>
                  <a:schemeClr val="tx2"/>
                </a:solidFill>
                <a:latin typeface="SourceSansPro-Light"/>
                <a:cs typeface="SourceSansPro-Light"/>
              </a:rPr>
              <a:t>Health, </a:t>
            </a:r>
            <a:r>
              <a:rPr sz="1000" spc="-11" dirty="0">
                <a:solidFill>
                  <a:schemeClr val="tx2"/>
                </a:solidFill>
                <a:latin typeface="SourceSansPro-Light"/>
                <a:cs typeface="SourceSansPro-Light"/>
              </a:rPr>
              <a:t>Inc. All rights</a:t>
            </a:r>
            <a:r>
              <a:rPr sz="1000" spc="-91" dirty="0">
                <a:solidFill>
                  <a:schemeClr val="tx2"/>
                </a:solidFill>
                <a:latin typeface="SourceSansPro-Light"/>
                <a:cs typeface="SourceSansPro-Light"/>
              </a:rPr>
              <a:t> </a:t>
            </a:r>
            <a:r>
              <a:rPr sz="1000" spc="-11" dirty="0">
                <a:solidFill>
                  <a:schemeClr val="tx2"/>
                </a:solidFill>
                <a:latin typeface="SourceSansPro-Light"/>
                <a:cs typeface="SourceSansPro-Light"/>
              </a:rPr>
              <a:t>reserved.</a:t>
            </a:r>
            <a:endParaRPr sz="1000" dirty="0">
              <a:solidFill>
                <a:schemeClr val="tx2"/>
              </a:solidFill>
              <a:latin typeface="SourceSansPro-Light"/>
              <a:cs typeface="SourceSansPro-Light"/>
            </a:endParaRPr>
          </a:p>
        </p:txBody>
      </p:sp>
      <p:grpSp>
        <p:nvGrpSpPr>
          <p:cNvPr id="26" name="Group 25">
            <a:extLst>
              <a:ext uri="{FF2B5EF4-FFF2-40B4-BE49-F238E27FC236}">
                <a16:creationId xmlns:a16="http://schemas.microsoft.com/office/drawing/2014/main" id="{059020C4-B9CC-ED4B-927A-32972DEB94C7}"/>
              </a:ext>
            </a:extLst>
          </p:cNvPr>
          <p:cNvGrpSpPr/>
          <p:nvPr userDrawn="1"/>
        </p:nvGrpSpPr>
        <p:grpSpPr>
          <a:xfrm>
            <a:off x="10289371" y="2"/>
            <a:ext cx="1902976" cy="1256665"/>
            <a:chOff x="7717028" y="0"/>
            <a:chExt cx="1427232" cy="1256665"/>
          </a:xfrm>
        </p:grpSpPr>
        <p:sp>
          <p:nvSpPr>
            <p:cNvPr id="27" name="object 19">
              <a:extLst>
                <a:ext uri="{FF2B5EF4-FFF2-40B4-BE49-F238E27FC236}">
                  <a16:creationId xmlns:a16="http://schemas.microsoft.com/office/drawing/2014/main" id="{B5AAF14B-B138-4440-BC94-85CFA854B1E9}"/>
                </a:ext>
              </a:extLst>
            </p:cNvPr>
            <p:cNvSpPr/>
            <p:nvPr/>
          </p:nvSpPr>
          <p:spPr>
            <a:xfrm>
              <a:off x="8151120" y="0"/>
              <a:ext cx="993140" cy="1236345"/>
            </a:xfrm>
            <a:custGeom>
              <a:avLst/>
              <a:gdLst/>
              <a:ahLst/>
              <a:cxnLst/>
              <a:rect l="l" t="t" r="r" b="b"/>
              <a:pathLst>
                <a:path w="993140" h="1236345">
                  <a:moveTo>
                    <a:pt x="992879" y="335782"/>
                  </a:moveTo>
                  <a:lnTo>
                    <a:pt x="0" y="1236271"/>
                  </a:lnTo>
                  <a:lnTo>
                    <a:pt x="317" y="535358"/>
                  </a:lnTo>
                  <a:lnTo>
                    <a:pt x="587373" y="0"/>
                  </a:lnTo>
                </a:path>
              </a:pathLst>
            </a:custGeom>
            <a:ln w="17653">
              <a:solidFill>
                <a:srgbClr val="E4C6AE"/>
              </a:solidFill>
            </a:ln>
          </p:spPr>
          <p:txBody>
            <a:bodyPr wrap="square" lIns="0" tIns="0" rIns="0" bIns="0" rtlCol="0"/>
            <a:lstStyle/>
            <a:p>
              <a:endParaRPr sz="1800" dirty="0"/>
            </a:p>
          </p:txBody>
        </p:sp>
        <p:sp>
          <p:nvSpPr>
            <p:cNvPr id="28" name="object 20">
              <a:extLst>
                <a:ext uri="{FF2B5EF4-FFF2-40B4-BE49-F238E27FC236}">
                  <a16:creationId xmlns:a16="http://schemas.microsoft.com/office/drawing/2014/main" id="{7D2D0ACD-E23F-334E-AFAC-0ECA29E82540}"/>
                </a:ext>
              </a:extLst>
            </p:cNvPr>
            <p:cNvSpPr/>
            <p:nvPr/>
          </p:nvSpPr>
          <p:spPr>
            <a:xfrm>
              <a:off x="7717028" y="0"/>
              <a:ext cx="1092200" cy="1256665"/>
            </a:xfrm>
            <a:custGeom>
              <a:avLst/>
              <a:gdLst/>
              <a:ahLst/>
              <a:cxnLst/>
              <a:rect l="l" t="t" r="r" b="b"/>
              <a:pathLst>
                <a:path w="1092200" h="1256665">
                  <a:moveTo>
                    <a:pt x="1091838" y="0"/>
                  </a:moveTo>
                  <a:lnTo>
                    <a:pt x="613934" y="0"/>
                  </a:lnTo>
                  <a:lnTo>
                    <a:pt x="2082" y="568985"/>
                  </a:lnTo>
                  <a:lnTo>
                    <a:pt x="0" y="1256194"/>
                  </a:lnTo>
                  <a:lnTo>
                    <a:pt x="1091145" y="232841"/>
                  </a:lnTo>
                  <a:lnTo>
                    <a:pt x="1091838" y="0"/>
                  </a:lnTo>
                  <a:close/>
                </a:path>
              </a:pathLst>
            </a:custGeom>
            <a:solidFill>
              <a:srgbClr val="F78900"/>
            </a:solidFill>
          </p:spPr>
          <p:txBody>
            <a:bodyPr wrap="square" lIns="0" tIns="0" rIns="0" bIns="0" rtlCol="0"/>
            <a:lstStyle/>
            <a:p>
              <a:endParaRPr sz="1800" dirty="0"/>
            </a:p>
          </p:txBody>
        </p:sp>
        <p:sp>
          <p:nvSpPr>
            <p:cNvPr id="29" name="object 21">
              <a:extLst>
                <a:ext uri="{FF2B5EF4-FFF2-40B4-BE49-F238E27FC236}">
                  <a16:creationId xmlns:a16="http://schemas.microsoft.com/office/drawing/2014/main" id="{92A0FBB2-70B8-C94E-9500-3CD6910CCD71}"/>
                </a:ext>
              </a:extLst>
            </p:cNvPr>
            <p:cNvSpPr/>
            <p:nvPr/>
          </p:nvSpPr>
          <p:spPr>
            <a:xfrm>
              <a:off x="8627976" y="196921"/>
              <a:ext cx="364490" cy="822325"/>
            </a:xfrm>
            <a:custGeom>
              <a:avLst/>
              <a:gdLst/>
              <a:ahLst/>
              <a:cxnLst/>
              <a:rect l="l" t="t" r="r" b="b"/>
              <a:pathLst>
                <a:path w="364490" h="822325">
                  <a:moveTo>
                    <a:pt x="360057" y="0"/>
                  </a:moveTo>
                  <a:lnTo>
                    <a:pt x="0" y="309727"/>
                  </a:lnTo>
                  <a:lnTo>
                    <a:pt x="3200" y="822032"/>
                  </a:lnTo>
                  <a:lnTo>
                    <a:pt x="364439" y="519658"/>
                  </a:lnTo>
                  <a:lnTo>
                    <a:pt x="360057" y="0"/>
                  </a:lnTo>
                  <a:close/>
                </a:path>
              </a:pathLst>
            </a:custGeom>
            <a:solidFill>
              <a:srgbClr val="00DBD4"/>
            </a:solidFill>
          </p:spPr>
          <p:txBody>
            <a:bodyPr wrap="square" lIns="0" tIns="0" rIns="0" bIns="0" rtlCol="0"/>
            <a:lstStyle/>
            <a:p>
              <a:endParaRPr sz="1800" dirty="0"/>
            </a:p>
          </p:txBody>
        </p:sp>
      </p:grpSp>
      <p:sp>
        <p:nvSpPr>
          <p:cNvPr id="30" name="Title 1">
            <a:extLst>
              <a:ext uri="{FF2B5EF4-FFF2-40B4-BE49-F238E27FC236}">
                <a16:creationId xmlns:a16="http://schemas.microsoft.com/office/drawing/2014/main" id="{6AC13599-1C17-C74E-8954-D718F3B00227}"/>
              </a:ext>
            </a:extLst>
          </p:cNvPr>
          <p:cNvSpPr>
            <a:spLocks noGrp="1"/>
          </p:cNvSpPr>
          <p:nvPr>
            <p:ph type="ctrTitle" hasCustomPrompt="1"/>
          </p:nvPr>
        </p:nvSpPr>
        <p:spPr>
          <a:xfrm>
            <a:off x="550431" y="396905"/>
            <a:ext cx="9706551" cy="2472385"/>
          </a:xfrm>
          <a:prstGeom prst="rect">
            <a:avLst/>
          </a:prstGeom>
        </p:spPr>
        <p:txBody>
          <a:bodyPr lIns="0" tIns="0" rIns="0" bIns="0" anchor="b">
            <a:noAutofit/>
          </a:bodyPr>
          <a:lstStyle>
            <a:lvl1pPr algn="l">
              <a:lnSpc>
                <a:spcPts val="6300"/>
              </a:lnSpc>
              <a:defRPr sz="7000" b="1" i="0" baseline="0">
                <a:solidFill>
                  <a:schemeClr val="bg1"/>
                </a:solidFill>
                <a:latin typeface="Calibri" charset="0"/>
                <a:ea typeface="Calibri" charset="0"/>
                <a:cs typeface="Calibri" charset="0"/>
              </a:defRPr>
            </a:lvl1pPr>
          </a:lstStyle>
          <a:p>
            <a:r>
              <a:rPr lang="en-US"/>
              <a:t>Presentation</a:t>
            </a:r>
            <a:br>
              <a:rPr lang="en-US"/>
            </a:br>
            <a:r>
              <a:rPr lang="en-US"/>
              <a:t>title goes here</a:t>
            </a:r>
            <a:endParaRPr lang="en-US" sz="4800">
              <a:solidFill>
                <a:schemeClr val="bg1"/>
              </a:solidFill>
              <a:latin typeface="Calibri Light" charset="0"/>
              <a:ea typeface="Calibri Light" charset="0"/>
              <a:cs typeface="Calibri Light" charset="0"/>
            </a:endParaRPr>
          </a:p>
        </p:txBody>
      </p:sp>
      <p:sp>
        <p:nvSpPr>
          <p:cNvPr id="31" name="Text Placeholder 12">
            <a:extLst>
              <a:ext uri="{FF2B5EF4-FFF2-40B4-BE49-F238E27FC236}">
                <a16:creationId xmlns:a16="http://schemas.microsoft.com/office/drawing/2014/main" id="{E3150548-B80A-634C-AE39-4859B4FDC1F9}"/>
              </a:ext>
            </a:extLst>
          </p:cNvPr>
          <p:cNvSpPr>
            <a:spLocks noGrp="1"/>
          </p:cNvSpPr>
          <p:nvPr>
            <p:ph type="body" sz="quarter" idx="10" hasCustomPrompt="1"/>
          </p:nvPr>
        </p:nvSpPr>
        <p:spPr>
          <a:xfrm>
            <a:off x="550431" y="3079529"/>
            <a:ext cx="11066476" cy="765763"/>
          </a:xfrm>
          <a:prstGeom prst="rect">
            <a:avLst/>
          </a:prstGeom>
        </p:spPr>
        <p:txBody>
          <a:bodyPr lIns="0" tIns="0" rIns="0" bIns="0">
            <a:noAutofit/>
          </a:bodyPr>
          <a:lstStyle>
            <a:lvl1pPr marL="0" indent="0">
              <a:lnSpc>
                <a:spcPts val="3000"/>
              </a:lnSpc>
              <a:spcBef>
                <a:spcPts val="0"/>
              </a:spcBef>
              <a:buNone/>
              <a:defRPr sz="2933">
                <a:solidFill>
                  <a:schemeClr val="bg1"/>
                </a:solidFill>
              </a:defRPr>
            </a:lvl1pPr>
          </a:lstStyle>
          <a:p>
            <a:pPr lvl="0"/>
            <a:r>
              <a:rPr lang="en-US"/>
              <a:t>Subhead goes here and here and here and here and here and here and here and here and </a:t>
            </a:r>
          </a:p>
        </p:txBody>
      </p:sp>
      <p:cxnSp>
        <p:nvCxnSpPr>
          <p:cNvPr id="32" name="Straight Connector 31">
            <a:extLst>
              <a:ext uri="{FF2B5EF4-FFF2-40B4-BE49-F238E27FC236}">
                <a16:creationId xmlns:a16="http://schemas.microsoft.com/office/drawing/2014/main" id="{F1A93393-8FC2-0241-ACCA-C7797B85ED0C}"/>
              </a:ext>
            </a:extLst>
          </p:cNvPr>
          <p:cNvCxnSpPr>
            <a:cxnSpLocks/>
          </p:cNvCxnSpPr>
          <p:nvPr userDrawn="1"/>
        </p:nvCxnSpPr>
        <p:spPr>
          <a:xfrm>
            <a:off x="-175740" y="2964644"/>
            <a:ext cx="10465111" cy="0"/>
          </a:xfrm>
          <a:prstGeom prst="line">
            <a:avLst/>
          </a:prstGeom>
          <a:ln w="12700" cap="rnd">
            <a:solidFill>
              <a:schemeClr val="bg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5915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tx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n>
                <a:solidFill>
                  <a:srgbClr val="00B0F0"/>
                </a:solidFill>
              </a:ln>
              <a:latin typeface="Calibri Light" charset="0"/>
            </a:endParaRPr>
          </a:p>
        </p:txBody>
      </p:sp>
      <p:sp>
        <p:nvSpPr>
          <p:cNvPr id="4" name="Freeform 3">
            <a:extLst>
              <a:ext uri="{FF2B5EF4-FFF2-40B4-BE49-F238E27FC236}">
                <a16:creationId xmlns:a16="http://schemas.microsoft.com/office/drawing/2014/main" id="{DFF5F9BB-44AD-F14D-A8D6-319C8DFD7121}"/>
              </a:ext>
            </a:extLst>
          </p:cNvPr>
          <p:cNvSpPr/>
          <p:nvPr userDrawn="1"/>
        </p:nvSpPr>
        <p:spPr>
          <a:xfrm>
            <a:off x="-161868" y="-99060"/>
            <a:ext cx="12512903" cy="710946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F29A0FB7-A879-5342-BCEA-056EFC70B47E}"/>
              </a:ext>
            </a:extLst>
          </p:cNvPr>
          <p:cNvSpPr>
            <a:spLocks noGrp="1"/>
          </p:cNvSpPr>
          <p:nvPr>
            <p:ph type="title"/>
          </p:nvPr>
        </p:nvSpPr>
        <p:spPr>
          <a:xfrm>
            <a:off x="365760" y="877561"/>
            <a:ext cx="9704672" cy="3185747"/>
          </a:xfrm>
        </p:spPr>
        <p:txBody>
          <a:bodyPr anchor="b" anchorCtr="0">
            <a:normAutofit/>
          </a:bodyPr>
          <a:lstStyle>
            <a:lvl1pPr algn="l">
              <a:lnSpc>
                <a:spcPts val="6000"/>
              </a:lnSpc>
              <a:defRPr sz="7000" cap="all" baseline="0">
                <a:solidFill>
                  <a:schemeClr val="tx1"/>
                </a:solidFill>
              </a:defRPr>
            </a:lvl1pPr>
          </a:lstStyle>
          <a:p>
            <a:r>
              <a:rPr lang="en-US"/>
              <a:t>Click to edit Master title style</a:t>
            </a:r>
          </a:p>
        </p:txBody>
      </p:sp>
      <p:sp>
        <p:nvSpPr>
          <p:cNvPr id="13" name="Rectangle 12">
            <a:extLst>
              <a:ext uri="{FF2B5EF4-FFF2-40B4-BE49-F238E27FC236}">
                <a16:creationId xmlns:a16="http://schemas.microsoft.com/office/drawing/2014/main" id="{56D380A5-F197-A542-8465-B3F085294888}"/>
              </a:ext>
            </a:extLst>
          </p:cNvPr>
          <p:cNvSpPr/>
          <p:nvPr userDrawn="1"/>
        </p:nvSpPr>
        <p:spPr>
          <a:xfrm>
            <a:off x="490989" y="4139741"/>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latin typeface="Calibri Light" charset="0"/>
            </a:endParaRPr>
          </a:p>
        </p:txBody>
      </p:sp>
      <p:sp>
        <p:nvSpPr>
          <p:cNvPr id="16" name="Text Placeholder 7">
            <a:extLst>
              <a:ext uri="{FF2B5EF4-FFF2-40B4-BE49-F238E27FC236}">
                <a16:creationId xmlns:a16="http://schemas.microsoft.com/office/drawing/2014/main" id="{E5AB6C7D-4A79-8947-BE97-9A3563A45354}"/>
              </a:ext>
            </a:extLst>
          </p:cNvPr>
          <p:cNvSpPr>
            <a:spLocks noGrp="1"/>
          </p:cNvSpPr>
          <p:nvPr>
            <p:ph type="body" sz="quarter" idx="10" hasCustomPrompt="1"/>
          </p:nvPr>
        </p:nvSpPr>
        <p:spPr>
          <a:xfrm>
            <a:off x="365759" y="4527302"/>
            <a:ext cx="9704672" cy="808583"/>
          </a:xfrm>
        </p:spPr>
        <p:txBody>
          <a:bodyPr>
            <a:noAutofit/>
          </a:bodyPr>
          <a:lstStyle>
            <a:lvl1pPr marL="0" indent="0">
              <a:buFontTx/>
              <a:buNone/>
              <a:defRPr sz="1600"/>
            </a:lvl1pPr>
            <a:lvl2pPr marL="457189" indent="0">
              <a:buFontTx/>
              <a:buNone/>
              <a:defRPr sz="1600"/>
            </a:lvl2pPr>
            <a:lvl3pPr marL="914377" indent="0">
              <a:buFontTx/>
              <a:buNone/>
              <a:defRPr sz="1600"/>
            </a:lvl3pPr>
            <a:lvl4pPr marL="1371566" indent="0">
              <a:buFontTx/>
              <a:buNone/>
              <a:defRPr sz="1600"/>
            </a:lvl4pPr>
            <a:lvl5pPr marL="1828755" indent="0">
              <a:buFontTx/>
              <a:buNone/>
              <a:defRPr sz="1600"/>
            </a:lvl5pPr>
          </a:lstStyle>
          <a:p>
            <a:pPr lvl="0"/>
            <a:r>
              <a:rPr lang="en-US"/>
              <a:t>Click to add subtitle</a:t>
            </a:r>
          </a:p>
        </p:txBody>
      </p:sp>
      <p:pic>
        <p:nvPicPr>
          <p:cNvPr id="6" name="Picture 5" descr="A blue and black logo&#10;&#10;Description automatically generated">
            <a:extLst>
              <a:ext uri="{FF2B5EF4-FFF2-40B4-BE49-F238E27FC236}">
                <a16:creationId xmlns:a16="http://schemas.microsoft.com/office/drawing/2014/main" id="{E9AE4A1E-4801-C282-C209-6D79EA43A9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69625" y="6233506"/>
            <a:ext cx="926135" cy="503334"/>
          </a:xfrm>
          <a:prstGeom prst="rect">
            <a:avLst/>
          </a:prstGeom>
        </p:spPr>
      </p:pic>
    </p:spTree>
    <p:extLst>
      <p:ext uri="{BB962C8B-B14F-4D97-AF65-F5344CB8AC3E}">
        <p14:creationId xmlns:p14="http://schemas.microsoft.com/office/powerpoint/2010/main" val="33162420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AVY DIVIDER">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76FC90BE-54FC-264C-8F40-BA2E4EBB06EF}"/>
              </a:ext>
            </a:extLst>
          </p:cNvPr>
          <p:cNvSpPr/>
          <p:nvPr userDrawn="1"/>
        </p:nvSpPr>
        <p:spPr>
          <a:xfrm>
            <a:off x="0" y="1181679"/>
            <a:ext cx="12192000" cy="4124211"/>
          </a:xfrm>
          <a:custGeom>
            <a:avLst/>
            <a:gdLst>
              <a:gd name="connsiteX0" fmla="*/ 0 w 9144000"/>
              <a:gd name="connsiteY0" fmla="*/ 0 h 4124210"/>
              <a:gd name="connsiteX1" fmla="*/ 9144000 w 9144000"/>
              <a:gd name="connsiteY1" fmla="*/ 0 h 4124210"/>
              <a:gd name="connsiteX2" fmla="*/ 9144000 w 9144000"/>
              <a:gd name="connsiteY2" fmla="*/ 3460024 h 4124210"/>
              <a:gd name="connsiteX3" fmla="*/ 9144000 w 9144000"/>
              <a:gd name="connsiteY3" fmla="*/ 3666744 h 4124210"/>
              <a:gd name="connsiteX4" fmla="*/ 9144000 w 9144000"/>
              <a:gd name="connsiteY4" fmla="*/ 3852059 h 4124210"/>
              <a:gd name="connsiteX5" fmla="*/ 8482786 w 9144000"/>
              <a:gd name="connsiteY5" fmla="*/ 3932111 h 4124210"/>
              <a:gd name="connsiteX6" fmla="*/ 4571993 w 9144000"/>
              <a:gd name="connsiteY6" fmla="*/ 4124210 h 4124210"/>
              <a:gd name="connsiteX7" fmla="*/ 661198 w 9144000"/>
              <a:gd name="connsiteY7" fmla="*/ 3932111 h 4124210"/>
              <a:gd name="connsiteX8" fmla="*/ 0 w 9144000"/>
              <a:gd name="connsiteY8" fmla="*/ 3852061 h 4124210"/>
              <a:gd name="connsiteX9" fmla="*/ 0 w 9144000"/>
              <a:gd name="connsiteY9" fmla="*/ 3666744 h 4124210"/>
              <a:gd name="connsiteX10" fmla="*/ 0 w 9144000"/>
              <a:gd name="connsiteY10" fmla="*/ 3460024 h 412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4124210">
                <a:moveTo>
                  <a:pt x="0" y="0"/>
                </a:moveTo>
                <a:lnTo>
                  <a:pt x="9144000" y="0"/>
                </a:lnTo>
                <a:lnTo>
                  <a:pt x="9144000" y="3460024"/>
                </a:lnTo>
                <a:lnTo>
                  <a:pt x="9144000" y="3666744"/>
                </a:lnTo>
                <a:lnTo>
                  <a:pt x="9144000" y="3852059"/>
                </a:lnTo>
                <a:lnTo>
                  <a:pt x="8482786" y="3932111"/>
                </a:lnTo>
                <a:cubicBezTo>
                  <a:pt x="7320252" y="4054621"/>
                  <a:pt x="5988015" y="4124210"/>
                  <a:pt x="4571993" y="4124210"/>
                </a:cubicBezTo>
                <a:cubicBezTo>
                  <a:pt x="3155971" y="4124210"/>
                  <a:pt x="1823734" y="4054621"/>
                  <a:pt x="661198" y="3932111"/>
                </a:cubicBezTo>
                <a:lnTo>
                  <a:pt x="0" y="3852061"/>
                </a:lnTo>
                <a:lnTo>
                  <a:pt x="0" y="3666744"/>
                </a:lnTo>
                <a:lnTo>
                  <a:pt x="0" y="34600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AF66EC19-8E6D-C045-97CC-00648E6D1EC4}"/>
              </a:ext>
            </a:extLst>
          </p:cNvPr>
          <p:cNvSpPr/>
          <p:nvPr userDrawn="1"/>
        </p:nvSpPr>
        <p:spPr>
          <a:xfrm>
            <a:off x="0" y="1"/>
            <a:ext cx="12192000" cy="22374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Text Placeholder 12">
            <a:extLst>
              <a:ext uri="{FF2B5EF4-FFF2-40B4-BE49-F238E27FC236}">
                <a16:creationId xmlns:a16="http://schemas.microsoft.com/office/drawing/2014/main" id="{ACBF44B7-FE14-9142-A161-6B4CB7F29CED}"/>
              </a:ext>
            </a:extLst>
          </p:cNvPr>
          <p:cNvSpPr>
            <a:spLocks noGrp="1"/>
          </p:cNvSpPr>
          <p:nvPr>
            <p:ph type="body" sz="quarter" idx="10" hasCustomPrompt="1"/>
          </p:nvPr>
        </p:nvSpPr>
        <p:spPr>
          <a:xfrm>
            <a:off x="1197169" y="5503914"/>
            <a:ext cx="9797697" cy="796173"/>
          </a:xfrm>
          <a:prstGeom prst="rect">
            <a:avLst/>
          </a:prstGeom>
        </p:spPr>
        <p:txBody>
          <a:bodyPr lIns="0" tIns="0" rIns="0" bIns="0">
            <a:noAutofit/>
          </a:bodyPr>
          <a:lstStyle>
            <a:lvl1pPr marL="0" indent="0" algn="ctr">
              <a:buNone/>
              <a:defRPr sz="2667" b="0" i="1">
                <a:solidFill>
                  <a:schemeClr val="tx2"/>
                </a:solidFill>
                <a:latin typeface="Calibri Light" panose="020F0302020204030204" pitchFamily="34" charset="0"/>
                <a:cs typeface="Calibri Light" panose="020F0302020204030204" pitchFamily="34" charset="0"/>
              </a:defRPr>
            </a:lvl1pPr>
          </a:lstStyle>
          <a:p>
            <a:pPr lvl="0"/>
            <a:r>
              <a:rPr lang="en-US"/>
              <a:t>If there is additional information, it goes here and here and here and here and here and here</a:t>
            </a:r>
          </a:p>
        </p:txBody>
      </p:sp>
      <p:sp>
        <p:nvSpPr>
          <p:cNvPr id="29" name="Title 1">
            <a:extLst>
              <a:ext uri="{FF2B5EF4-FFF2-40B4-BE49-F238E27FC236}">
                <a16:creationId xmlns:a16="http://schemas.microsoft.com/office/drawing/2014/main" id="{14E92FB2-789F-E648-A601-2962D9284A5A}"/>
              </a:ext>
            </a:extLst>
          </p:cNvPr>
          <p:cNvSpPr>
            <a:spLocks noGrp="1"/>
          </p:cNvSpPr>
          <p:nvPr>
            <p:ph type="ctrTitle" hasCustomPrompt="1"/>
          </p:nvPr>
        </p:nvSpPr>
        <p:spPr>
          <a:xfrm>
            <a:off x="372343" y="1006095"/>
            <a:ext cx="11447317" cy="3552467"/>
          </a:xfrm>
          <a:prstGeom prst="rect">
            <a:avLst/>
          </a:prstGeom>
          <a:noFill/>
        </p:spPr>
        <p:txBody>
          <a:bodyPr lIns="0" tIns="0" rIns="0" bIns="0" anchor="b">
            <a:noAutofit/>
          </a:bodyPr>
          <a:lstStyle>
            <a:lvl1pPr algn="ctr">
              <a:lnSpc>
                <a:spcPts val="7333"/>
              </a:lnSpc>
              <a:defRPr sz="8000" b="1" i="0" baseline="0">
                <a:solidFill>
                  <a:schemeClr val="bg1"/>
                </a:solidFill>
                <a:latin typeface="Calibri" charset="0"/>
                <a:ea typeface="Calibri" charset="0"/>
                <a:cs typeface="Calibri" charset="0"/>
              </a:defRPr>
            </a:lvl1pPr>
          </a:lstStyle>
          <a:p>
            <a:r>
              <a:rPr lang="en-US"/>
              <a:t>Section divider title goes here and here</a:t>
            </a:r>
            <a:endParaRPr lang="en-US" sz="4800">
              <a:solidFill>
                <a:schemeClr val="bg1"/>
              </a:solidFill>
              <a:latin typeface="Calibri Light" charset="0"/>
              <a:ea typeface="Calibri Light" charset="0"/>
              <a:cs typeface="Calibri Light" charset="0"/>
            </a:endParaRPr>
          </a:p>
        </p:txBody>
      </p:sp>
      <p:grpSp>
        <p:nvGrpSpPr>
          <p:cNvPr id="16" name="Group 15">
            <a:extLst>
              <a:ext uri="{FF2B5EF4-FFF2-40B4-BE49-F238E27FC236}">
                <a16:creationId xmlns:a16="http://schemas.microsoft.com/office/drawing/2014/main" id="{622391E3-6003-7145-8F30-9BF44F50EE5D}"/>
              </a:ext>
            </a:extLst>
          </p:cNvPr>
          <p:cNvGrpSpPr/>
          <p:nvPr userDrawn="1"/>
        </p:nvGrpSpPr>
        <p:grpSpPr>
          <a:xfrm>
            <a:off x="10856420" y="2"/>
            <a:ext cx="1336173" cy="1160145"/>
            <a:chOff x="8142315" y="0"/>
            <a:chExt cx="1002130" cy="1160145"/>
          </a:xfrm>
        </p:grpSpPr>
        <p:sp>
          <p:nvSpPr>
            <p:cNvPr id="17" name="object 6">
              <a:extLst>
                <a:ext uri="{FF2B5EF4-FFF2-40B4-BE49-F238E27FC236}">
                  <a16:creationId xmlns:a16="http://schemas.microsoft.com/office/drawing/2014/main" id="{7A8B2447-A2D2-1F41-B92A-06AA573A2E7E}"/>
                </a:ext>
              </a:extLst>
            </p:cNvPr>
            <p:cNvSpPr/>
            <p:nvPr/>
          </p:nvSpPr>
          <p:spPr>
            <a:xfrm>
              <a:off x="8142315" y="0"/>
              <a:ext cx="1001394" cy="1051560"/>
            </a:xfrm>
            <a:custGeom>
              <a:avLst/>
              <a:gdLst/>
              <a:ahLst/>
              <a:cxnLst/>
              <a:rect l="l" t="t" r="r" b="b"/>
              <a:pathLst>
                <a:path w="1001395" h="1051560">
                  <a:moveTo>
                    <a:pt x="1001373" y="0"/>
                  </a:moveTo>
                  <a:lnTo>
                    <a:pt x="454110" y="0"/>
                  </a:lnTo>
                  <a:lnTo>
                    <a:pt x="1905" y="420529"/>
                  </a:lnTo>
                  <a:lnTo>
                    <a:pt x="0" y="1050983"/>
                  </a:lnTo>
                  <a:lnTo>
                    <a:pt x="1001039" y="112135"/>
                  </a:lnTo>
                  <a:lnTo>
                    <a:pt x="1001373" y="0"/>
                  </a:lnTo>
                  <a:close/>
                </a:path>
              </a:pathLst>
            </a:custGeom>
            <a:solidFill>
              <a:srgbClr val="F78900"/>
            </a:solidFill>
          </p:spPr>
          <p:txBody>
            <a:bodyPr wrap="square" lIns="0" tIns="0" rIns="0" bIns="0" rtlCol="0"/>
            <a:lstStyle/>
            <a:p>
              <a:endParaRPr sz="1800" dirty="0"/>
            </a:p>
          </p:txBody>
        </p:sp>
        <p:sp>
          <p:nvSpPr>
            <p:cNvPr id="19" name="object 7">
              <a:extLst>
                <a:ext uri="{FF2B5EF4-FFF2-40B4-BE49-F238E27FC236}">
                  <a16:creationId xmlns:a16="http://schemas.microsoft.com/office/drawing/2014/main" id="{0A44F374-B8B1-9341-8A5E-62B30709E1DB}"/>
                </a:ext>
              </a:extLst>
            </p:cNvPr>
            <p:cNvSpPr/>
            <p:nvPr/>
          </p:nvSpPr>
          <p:spPr>
            <a:xfrm>
              <a:off x="8851041" y="238327"/>
              <a:ext cx="293370" cy="252095"/>
            </a:xfrm>
            <a:custGeom>
              <a:avLst/>
              <a:gdLst/>
              <a:ahLst/>
              <a:cxnLst/>
              <a:rect l="l" t="t" r="r" b="b"/>
              <a:pathLst>
                <a:path w="293370" h="252095">
                  <a:moveTo>
                    <a:pt x="0" y="252005"/>
                  </a:moveTo>
                  <a:lnTo>
                    <a:pt x="292958" y="0"/>
                  </a:lnTo>
                </a:path>
              </a:pathLst>
            </a:custGeom>
            <a:ln w="12700">
              <a:solidFill>
                <a:srgbClr val="00DBD4"/>
              </a:solidFill>
            </a:ln>
          </p:spPr>
          <p:txBody>
            <a:bodyPr wrap="square" lIns="0" tIns="0" rIns="0" bIns="0" rtlCol="0"/>
            <a:lstStyle/>
            <a:p>
              <a:endParaRPr sz="1800" dirty="0"/>
            </a:p>
          </p:txBody>
        </p:sp>
        <p:sp>
          <p:nvSpPr>
            <p:cNvPr id="23" name="object 8">
              <a:extLst>
                <a:ext uri="{FF2B5EF4-FFF2-40B4-BE49-F238E27FC236}">
                  <a16:creationId xmlns:a16="http://schemas.microsoft.com/office/drawing/2014/main" id="{4468E1F6-B00D-6B44-BFC2-198345E5535E}"/>
                </a:ext>
              </a:extLst>
            </p:cNvPr>
            <p:cNvSpPr/>
            <p:nvPr/>
          </p:nvSpPr>
          <p:spPr>
            <a:xfrm>
              <a:off x="8851041" y="490333"/>
              <a:ext cx="293370" cy="470534"/>
            </a:xfrm>
            <a:custGeom>
              <a:avLst/>
              <a:gdLst/>
              <a:ahLst/>
              <a:cxnLst/>
              <a:rect l="l" t="t" r="r" b="b"/>
              <a:pathLst>
                <a:path w="293370" h="470534">
                  <a:moveTo>
                    <a:pt x="292958" y="227235"/>
                  </a:moveTo>
                  <a:lnTo>
                    <a:pt x="2933" y="470014"/>
                  </a:lnTo>
                  <a:lnTo>
                    <a:pt x="0" y="0"/>
                  </a:lnTo>
                </a:path>
              </a:pathLst>
            </a:custGeom>
            <a:ln w="12700">
              <a:solidFill>
                <a:srgbClr val="00DBD4"/>
              </a:solidFill>
            </a:ln>
          </p:spPr>
          <p:txBody>
            <a:bodyPr wrap="square" lIns="0" tIns="0" rIns="0" bIns="0" rtlCol="0"/>
            <a:lstStyle/>
            <a:p>
              <a:endParaRPr sz="1800" dirty="0"/>
            </a:p>
          </p:txBody>
        </p:sp>
        <p:sp>
          <p:nvSpPr>
            <p:cNvPr id="30" name="object 9">
              <a:extLst>
                <a:ext uri="{FF2B5EF4-FFF2-40B4-BE49-F238E27FC236}">
                  <a16:creationId xmlns:a16="http://schemas.microsoft.com/office/drawing/2014/main" id="{DCDE73D3-55E2-5349-8CC9-9BEB6923C0DE}"/>
                </a:ext>
              </a:extLst>
            </p:cNvPr>
            <p:cNvSpPr/>
            <p:nvPr/>
          </p:nvSpPr>
          <p:spPr>
            <a:xfrm>
              <a:off x="8413560" y="0"/>
              <a:ext cx="730885" cy="1160145"/>
            </a:xfrm>
            <a:custGeom>
              <a:avLst/>
              <a:gdLst/>
              <a:ahLst/>
              <a:cxnLst/>
              <a:rect l="l" t="t" r="r" b="b"/>
              <a:pathLst>
                <a:path w="730884" h="1160145">
                  <a:moveTo>
                    <a:pt x="730438" y="497241"/>
                  </a:moveTo>
                  <a:lnTo>
                    <a:pt x="0" y="1159708"/>
                  </a:lnTo>
                  <a:lnTo>
                    <a:pt x="292" y="516669"/>
                  </a:lnTo>
                  <a:lnTo>
                    <a:pt x="566859" y="0"/>
                  </a:lnTo>
                </a:path>
              </a:pathLst>
            </a:custGeom>
            <a:ln w="16192">
              <a:solidFill>
                <a:srgbClr val="E4C6AE"/>
              </a:solidFill>
            </a:ln>
          </p:spPr>
          <p:txBody>
            <a:bodyPr wrap="square" lIns="0" tIns="0" rIns="0" bIns="0" rtlCol="0"/>
            <a:lstStyle/>
            <a:p>
              <a:endParaRPr sz="1800" dirty="0"/>
            </a:p>
          </p:txBody>
        </p:sp>
      </p:grpSp>
      <p:grpSp>
        <p:nvGrpSpPr>
          <p:cNvPr id="31" name="Group 30">
            <a:extLst>
              <a:ext uri="{FF2B5EF4-FFF2-40B4-BE49-F238E27FC236}">
                <a16:creationId xmlns:a16="http://schemas.microsoft.com/office/drawing/2014/main" id="{0BDAEE20-C5E8-AA40-8229-E8B8814FF0BC}"/>
              </a:ext>
            </a:extLst>
          </p:cNvPr>
          <p:cNvGrpSpPr/>
          <p:nvPr userDrawn="1"/>
        </p:nvGrpSpPr>
        <p:grpSpPr>
          <a:xfrm>
            <a:off x="2" y="5850735"/>
            <a:ext cx="969940" cy="1007885"/>
            <a:chOff x="0" y="5850733"/>
            <a:chExt cx="727455" cy="1007885"/>
          </a:xfrm>
        </p:grpSpPr>
        <p:sp>
          <p:nvSpPr>
            <p:cNvPr id="32" name="object 10">
              <a:extLst>
                <a:ext uri="{FF2B5EF4-FFF2-40B4-BE49-F238E27FC236}">
                  <a16:creationId xmlns:a16="http://schemas.microsoft.com/office/drawing/2014/main" id="{A0AD71D3-6D71-BE4C-B267-CD33542E5DBF}"/>
                </a:ext>
              </a:extLst>
            </p:cNvPr>
            <p:cNvSpPr/>
            <p:nvPr/>
          </p:nvSpPr>
          <p:spPr>
            <a:xfrm>
              <a:off x="0" y="5918970"/>
              <a:ext cx="393700" cy="939165"/>
            </a:xfrm>
            <a:custGeom>
              <a:avLst/>
              <a:gdLst/>
              <a:ahLst/>
              <a:cxnLst/>
              <a:rect l="l" t="t" r="r" b="b"/>
              <a:pathLst>
                <a:path w="393700" h="939165">
                  <a:moveTo>
                    <a:pt x="393303" y="0"/>
                  </a:moveTo>
                  <a:lnTo>
                    <a:pt x="0" y="365753"/>
                  </a:lnTo>
                  <a:lnTo>
                    <a:pt x="0" y="939029"/>
                  </a:lnTo>
                  <a:lnTo>
                    <a:pt x="53928" y="939029"/>
                  </a:lnTo>
                  <a:lnTo>
                    <a:pt x="391449" y="622477"/>
                  </a:lnTo>
                  <a:lnTo>
                    <a:pt x="393303" y="0"/>
                  </a:lnTo>
                  <a:close/>
                </a:path>
              </a:pathLst>
            </a:custGeom>
            <a:solidFill>
              <a:srgbClr val="F78900"/>
            </a:solidFill>
          </p:spPr>
          <p:txBody>
            <a:bodyPr wrap="square" lIns="0" tIns="0" rIns="0" bIns="0" rtlCol="0"/>
            <a:lstStyle/>
            <a:p>
              <a:endParaRPr sz="1800" dirty="0"/>
            </a:p>
          </p:txBody>
        </p:sp>
        <p:sp>
          <p:nvSpPr>
            <p:cNvPr id="33" name="object 11">
              <a:extLst>
                <a:ext uri="{FF2B5EF4-FFF2-40B4-BE49-F238E27FC236}">
                  <a16:creationId xmlns:a16="http://schemas.microsoft.com/office/drawing/2014/main" id="{218927C7-F256-8648-AAFE-73E5CD4F4A86}"/>
                </a:ext>
              </a:extLst>
            </p:cNvPr>
            <p:cNvSpPr/>
            <p:nvPr/>
          </p:nvSpPr>
          <p:spPr>
            <a:xfrm>
              <a:off x="226128" y="6343393"/>
              <a:ext cx="334645" cy="514984"/>
            </a:xfrm>
            <a:custGeom>
              <a:avLst/>
              <a:gdLst/>
              <a:ahLst/>
              <a:cxnLst/>
              <a:rect l="l" t="t" r="r" b="b"/>
              <a:pathLst>
                <a:path w="334645" h="514984">
                  <a:moveTo>
                    <a:pt x="330327" y="0"/>
                  </a:moveTo>
                  <a:lnTo>
                    <a:pt x="0" y="284149"/>
                  </a:lnTo>
                  <a:lnTo>
                    <a:pt x="1438" y="514606"/>
                  </a:lnTo>
                  <a:lnTo>
                    <a:pt x="289110" y="514606"/>
                  </a:lnTo>
                  <a:lnTo>
                    <a:pt x="334340" y="476745"/>
                  </a:lnTo>
                  <a:lnTo>
                    <a:pt x="330327" y="0"/>
                  </a:lnTo>
                  <a:close/>
                </a:path>
              </a:pathLst>
            </a:custGeom>
            <a:solidFill>
              <a:srgbClr val="00DBD4"/>
            </a:solidFill>
          </p:spPr>
          <p:txBody>
            <a:bodyPr wrap="square" lIns="0" tIns="0" rIns="0" bIns="0" rtlCol="0"/>
            <a:lstStyle/>
            <a:p>
              <a:endParaRPr sz="1800" dirty="0"/>
            </a:p>
          </p:txBody>
        </p:sp>
        <p:sp>
          <p:nvSpPr>
            <p:cNvPr id="34" name="object 12">
              <a:extLst>
                <a:ext uri="{FF2B5EF4-FFF2-40B4-BE49-F238E27FC236}">
                  <a16:creationId xmlns:a16="http://schemas.microsoft.com/office/drawing/2014/main" id="{A08B989F-7E8A-BE40-BDAA-BA499A9B426D}"/>
                </a:ext>
              </a:extLst>
            </p:cNvPr>
            <p:cNvSpPr/>
            <p:nvPr/>
          </p:nvSpPr>
          <p:spPr>
            <a:xfrm>
              <a:off x="330580" y="6498573"/>
              <a:ext cx="396875" cy="360045"/>
            </a:xfrm>
            <a:custGeom>
              <a:avLst/>
              <a:gdLst/>
              <a:ahLst/>
              <a:cxnLst/>
              <a:rect l="l" t="t" r="r" b="b"/>
              <a:pathLst>
                <a:path w="396875" h="360045">
                  <a:moveTo>
                    <a:pt x="396305" y="0"/>
                  </a:moveTo>
                  <a:lnTo>
                    <a:pt x="0" y="359426"/>
                  </a:lnTo>
                </a:path>
              </a:pathLst>
            </a:custGeom>
            <a:ln w="16192">
              <a:solidFill>
                <a:srgbClr val="E4C6AE"/>
              </a:solidFill>
            </a:ln>
          </p:spPr>
          <p:txBody>
            <a:bodyPr wrap="square" lIns="0" tIns="0" rIns="0" bIns="0" rtlCol="0"/>
            <a:lstStyle/>
            <a:p>
              <a:endParaRPr sz="1800" dirty="0"/>
            </a:p>
          </p:txBody>
        </p:sp>
        <p:sp>
          <p:nvSpPr>
            <p:cNvPr id="35" name="object 13">
              <a:extLst>
                <a:ext uri="{FF2B5EF4-FFF2-40B4-BE49-F238E27FC236}">
                  <a16:creationId xmlns:a16="http://schemas.microsoft.com/office/drawing/2014/main" id="{0D2D63C2-8B3E-DB42-B376-4D44093D462F}"/>
                </a:ext>
              </a:extLst>
            </p:cNvPr>
            <p:cNvSpPr/>
            <p:nvPr/>
          </p:nvSpPr>
          <p:spPr>
            <a:xfrm>
              <a:off x="0" y="5850733"/>
              <a:ext cx="727075" cy="662305"/>
            </a:xfrm>
            <a:custGeom>
              <a:avLst/>
              <a:gdLst/>
              <a:ahLst/>
              <a:cxnLst/>
              <a:rect l="l" t="t" r="r" b="b"/>
              <a:pathLst>
                <a:path w="727075" h="662304">
                  <a:moveTo>
                    <a:pt x="0" y="661802"/>
                  </a:moveTo>
                  <a:lnTo>
                    <a:pt x="725717" y="0"/>
                  </a:lnTo>
                  <a:lnTo>
                    <a:pt x="726885" y="647839"/>
                  </a:lnTo>
                </a:path>
              </a:pathLst>
            </a:custGeom>
            <a:ln w="16192">
              <a:solidFill>
                <a:srgbClr val="E4C6AE"/>
              </a:solidFill>
            </a:ln>
          </p:spPr>
          <p:txBody>
            <a:bodyPr wrap="square" lIns="0" tIns="0" rIns="0" bIns="0" rtlCol="0"/>
            <a:lstStyle/>
            <a:p>
              <a:endParaRPr sz="1800" dirty="0"/>
            </a:p>
          </p:txBody>
        </p:sp>
      </p:grpSp>
    </p:spTree>
    <p:extLst>
      <p:ext uri="{BB962C8B-B14F-4D97-AF65-F5344CB8AC3E}">
        <p14:creationId xmlns:p14="http://schemas.microsoft.com/office/powerpoint/2010/main" val="1815227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RANGE DIVIDER">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9A32ED0E-5234-9F4D-8693-D83499E798D8}"/>
              </a:ext>
            </a:extLst>
          </p:cNvPr>
          <p:cNvSpPr/>
          <p:nvPr userDrawn="1"/>
        </p:nvSpPr>
        <p:spPr>
          <a:xfrm>
            <a:off x="0" y="1181679"/>
            <a:ext cx="12192000" cy="4124211"/>
          </a:xfrm>
          <a:custGeom>
            <a:avLst/>
            <a:gdLst>
              <a:gd name="connsiteX0" fmla="*/ 0 w 9144000"/>
              <a:gd name="connsiteY0" fmla="*/ 0 h 4124210"/>
              <a:gd name="connsiteX1" fmla="*/ 9144000 w 9144000"/>
              <a:gd name="connsiteY1" fmla="*/ 0 h 4124210"/>
              <a:gd name="connsiteX2" fmla="*/ 9144000 w 9144000"/>
              <a:gd name="connsiteY2" fmla="*/ 3460024 h 4124210"/>
              <a:gd name="connsiteX3" fmla="*/ 9144000 w 9144000"/>
              <a:gd name="connsiteY3" fmla="*/ 3666744 h 4124210"/>
              <a:gd name="connsiteX4" fmla="*/ 9144000 w 9144000"/>
              <a:gd name="connsiteY4" fmla="*/ 3852059 h 4124210"/>
              <a:gd name="connsiteX5" fmla="*/ 8482786 w 9144000"/>
              <a:gd name="connsiteY5" fmla="*/ 3932111 h 4124210"/>
              <a:gd name="connsiteX6" fmla="*/ 4571993 w 9144000"/>
              <a:gd name="connsiteY6" fmla="*/ 4124210 h 4124210"/>
              <a:gd name="connsiteX7" fmla="*/ 661198 w 9144000"/>
              <a:gd name="connsiteY7" fmla="*/ 3932111 h 4124210"/>
              <a:gd name="connsiteX8" fmla="*/ 0 w 9144000"/>
              <a:gd name="connsiteY8" fmla="*/ 3852061 h 4124210"/>
              <a:gd name="connsiteX9" fmla="*/ 0 w 9144000"/>
              <a:gd name="connsiteY9" fmla="*/ 3666744 h 4124210"/>
              <a:gd name="connsiteX10" fmla="*/ 0 w 9144000"/>
              <a:gd name="connsiteY10" fmla="*/ 3460024 h 412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4124210">
                <a:moveTo>
                  <a:pt x="0" y="0"/>
                </a:moveTo>
                <a:lnTo>
                  <a:pt x="9144000" y="0"/>
                </a:lnTo>
                <a:lnTo>
                  <a:pt x="9144000" y="3460024"/>
                </a:lnTo>
                <a:lnTo>
                  <a:pt x="9144000" y="3666744"/>
                </a:lnTo>
                <a:lnTo>
                  <a:pt x="9144000" y="3852059"/>
                </a:lnTo>
                <a:lnTo>
                  <a:pt x="8482786" y="3932111"/>
                </a:lnTo>
                <a:cubicBezTo>
                  <a:pt x="7320252" y="4054621"/>
                  <a:pt x="5988015" y="4124210"/>
                  <a:pt x="4571993" y="4124210"/>
                </a:cubicBezTo>
                <a:cubicBezTo>
                  <a:pt x="3155971" y="4124210"/>
                  <a:pt x="1823734" y="4054621"/>
                  <a:pt x="661198" y="3932111"/>
                </a:cubicBezTo>
                <a:lnTo>
                  <a:pt x="0" y="3852061"/>
                </a:lnTo>
                <a:lnTo>
                  <a:pt x="0" y="3666744"/>
                </a:lnTo>
                <a:lnTo>
                  <a:pt x="0" y="3460024"/>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788B4405-146A-4A4D-B632-DEE7139A0894}"/>
              </a:ext>
            </a:extLst>
          </p:cNvPr>
          <p:cNvSpPr/>
          <p:nvPr userDrawn="1"/>
        </p:nvSpPr>
        <p:spPr>
          <a:xfrm>
            <a:off x="0" y="1"/>
            <a:ext cx="12192000" cy="22374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ext Placeholder 12">
            <a:extLst>
              <a:ext uri="{FF2B5EF4-FFF2-40B4-BE49-F238E27FC236}">
                <a16:creationId xmlns:a16="http://schemas.microsoft.com/office/drawing/2014/main" id="{44861D74-A563-4C45-BD7D-7229006197CD}"/>
              </a:ext>
            </a:extLst>
          </p:cNvPr>
          <p:cNvSpPr>
            <a:spLocks noGrp="1"/>
          </p:cNvSpPr>
          <p:nvPr>
            <p:ph type="body" sz="quarter" idx="10" hasCustomPrompt="1"/>
          </p:nvPr>
        </p:nvSpPr>
        <p:spPr>
          <a:xfrm>
            <a:off x="1197169" y="5503914"/>
            <a:ext cx="9797697" cy="796173"/>
          </a:xfrm>
          <a:prstGeom prst="rect">
            <a:avLst/>
          </a:prstGeom>
        </p:spPr>
        <p:txBody>
          <a:bodyPr lIns="0" tIns="0" rIns="0" bIns="0">
            <a:noAutofit/>
          </a:bodyPr>
          <a:lstStyle>
            <a:lvl1pPr marL="0" indent="0" algn="ctr">
              <a:buNone/>
              <a:defRPr sz="2667" b="0" i="1">
                <a:solidFill>
                  <a:schemeClr val="tx2"/>
                </a:solidFill>
                <a:latin typeface="Calibri Light" panose="020F0302020204030204" pitchFamily="34" charset="0"/>
                <a:cs typeface="Calibri Light" panose="020F0302020204030204" pitchFamily="34" charset="0"/>
              </a:defRPr>
            </a:lvl1pPr>
          </a:lstStyle>
          <a:p>
            <a:pPr lvl="0"/>
            <a:r>
              <a:rPr lang="en-US"/>
              <a:t>If there is additional information, it goes here and here and here and here and here and here</a:t>
            </a:r>
          </a:p>
        </p:txBody>
      </p:sp>
      <p:sp>
        <p:nvSpPr>
          <p:cNvPr id="19" name="Title 1">
            <a:extLst>
              <a:ext uri="{FF2B5EF4-FFF2-40B4-BE49-F238E27FC236}">
                <a16:creationId xmlns:a16="http://schemas.microsoft.com/office/drawing/2014/main" id="{30F514ED-F06E-0A45-AA1E-4EBD443593EA}"/>
              </a:ext>
            </a:extLst>
          </p:cNvPr>
          <p:cNvSpPr>
            <a:spLocks noGrp="1"/>
          </p:cNvSpPr>
          <p:nvPr>
            <p:ph type="ctrTitle" hasCustomPrompt="1"/>
          </p:nvPr>
        </p:nvSpPr>
        <p:spPr>
          <a:xfrm>
            <a:off x="372343" y="1006095"/>
            <a:ext cx="11447317" cy="3552467"/>
          </a:xfrm>
          <a:prstGeom prst="rect">
            <a:avLst/>
          </a:prstGeom>
          <a:noFill/>
        </p:spPr>
        <p:txBody>
          <a:bodyPr lIns="0" tIns="0" rIns="0" bIns="0" anchor="b">
            <a:noAutofit/>
          </a:bodyPr>
          <a:lstStyle>
            <a:lvl1pPr algn="ctr">
              <a:lnSpc>
                <a:spcPts val="7333"/>
              </a:lnSpc>
              <a:defRPr sz="8000" b="1" i="0" baseline="0">
                <a:solidFill>
                  <a:schemeClr val="bg1"/>
                </a:solidFill>
                <a:latin typeface="Calibri" charset="0"/>
                <a:ea typeface="Calibri" charset="0"/>
                <a:cs typeface="Calibri" charset="0"/>
              </a:defRPr>
            </a:lvl1pPr>
          </a:lstStyle>
          <a:p>
            <a:r>
              <a:rPr lang="en-US"/>
              <a:t>Section divider title goes here and here</a:t>
            </a:r>
            <a:endParaRPr lang="en-US" sz="4800">
              <a:solidFill>
                <a:schemeClr val="bg1"/>
              </a:solidFill>
              <a:latin typeface="Calibri Light" charset="0"/>
              <a:ea typeface="Calibri Light" charset="0"/>
              <a:cs typeface="Calibri Light" charset="0"/>
            </a:endParaRPr>
          </a:p>
        </p:txBody>
      </p:sp>
      <p:grpSp>
        <p:nvGrpSpPr>
          <p:cNvPr id="26" name="Group 25">
            <a:extLst>
              <a:ext uri="{FF2B5EF4-FFF2-40B4-BE49-F238E27FC236}">
                <a16:creationId xmlns:a16="http://schemas.microsoft.com/office/drawing/2014/main" id="{6DE025A7-63C0-3D4C-BE29-0F44251A8182}"/>
              </a:ext>
            </a:extLst>
          </p:cNvPr>
          <p:cNvGrpSpPr/>
          <p:nvPr userDrawn="1"/>
        </p:nvGrpSpPr>
        <p:grpSpPr>
          <a:xfrm>
            <a:off x="10856420" y="2"/>
            <a:ext cx="1336173" cy="1160145"/>
            <a:chOff x="8142315" y="0"/>
            <a:chExt cx="1002130" cy="1160145"/>
          </a:xfrm>
        </p:grpSpPr>
        <p:sp>
          <p:nvSpPr>
            <p:cNvPr id="28" name="object 6">
              <a:extLst>
                <a:ext uri="{FF2B5EF4-FFF2-40B4-BE49-F238E27FC236}">
                  <a16:creationId xmlns:a16="http://schemas.microsoft.com/office/drawing/2014/main" id="{3DFA22A7-4FBB-1A45-A96A-44D7F139304B}"/>
                </a:ext>
              </a:extLst>
            </p:cNvPr>
            <p:cNvSpPr/>
            <p:nvPr/>
          </p:nvSpPr>
          <p:spPr>
            <a:xfrm>
              <a:off x="8142315" y="0"/>
              <a:ext cx="1001394" cy="1051560"/>
            </a:xfrm>
            <a:custGeom>
              <a:avLst/>
              <a:gdLst/>
              <a:ahLst/>
              <a:cxnLst/>
              <a:rect l="l" t="t" r="r" b="b"/>
              <a:pathLst>
                <a:path w="1001395" h="1051560">
                  <a:moveTo>
                    <a:pt x="1001373" y="0"/>
                  </a:moveTo>
                  <a:lnTo>
                    <a:pt x="454110" y="0"/>
                  </a:lnTo>
                  <a:lnTo>
                    <a:pt x="1905" y="420529"/>
                  </a:lnTo>
                  <a:lnTo>
                    <a:pt x="0" y="1050983"/>
                  </a:lnTo>
                  <a:lnTo>
                    <a:pt x="1001039" y="112135"/>
                  </a:lnTo>
                  <a:lnTo>
                    <a:pt x="1001373" y="0"/>
                  </a:lnTo>
                  <a:close/>
                </a:path>
              </a:pathLst>
            </a:custGeom>
            <a:solidFill>
              <a:srgbClr val="1C4C5A"/>
            </a:solidFill>
          </p:spPr>
          <p:txBody>
            <a:bodyPr wrap="square" lIns="0" tIns="0" rIns="0" bIns="0" rtlCol="0"/>
            <a:lstStyle/>
            <a:p>
              <a:endParaRPr sz="1800" dirty="0"/>
            </a:p>
          </p:txBody>
        </p:sp>
        <p:sp>
          <p:nvSpPr>
            <p:cNvPr id="29" name="object 7">
              <a:extLst>
                <a:ext uri="{FF2B5EF4-FFF2-40B4-BE49-F238E27FC236}">
                  <a16:creationId xmlns:a16="http://schemas.microsoft.com/office/drawing/2014/main" id="{7612163F-A0ED-9A4B-B67F-A187501A61E0}"/>
                </a:ext>
              </a:extLst>
            </p:cNvPr>
            <p:cNvSpPr/>
            <p:nvPr/>
          </p:nvSpPr>
          <p:spPr>
            <a:xfrm>
              <a:off x="8851041" y="238327"/>
              <a:ext cx="293370" cy="252095"/>
            </a:xfrm>
            <a:custGeom>
              <a:avLst/>
              <a:gdLst/>
              <a:ahLst/>
              <a:cxnLst/>
              <a:rect l="l" t="t" r="r" b="b"/>
              <a:pathLst>
                <a:path w="293370" h="252095">
                  <a:moveTo>
                    <a:pt x="0" y="252005"/>
                  </a:moveTo>
                  <a:lnTo>
                    <a:pt x="292958" y="0"/>
                  </a:lnTo>
                </a:path>
              </a:pathLst>
            </a:custGeom>
            <a:ln w="12700">
              <a:solidFill>
                <a:srgbClr val="00DBD4"/>
              </a:solidFill>
            </a:ln>
          </p:spPr>
          <p:txBody>
            <a:bodyPr wrap="square" lIns="0" tIns="0" rIns="0" bIns="0" rtlCol="0"/>
            <a:lstStyle/>
            <a:p>
              <a:endParaRPr sz="1800" dirty="0"/>
            </a:p>
          </p:txBody>
        </p:sp>
        <p:sp>
          <p:nvSpPr>
            <p:cNvPr id="30" name="object 8">
              <a:extLst>
                <a:ext uri="{FF2B5EF4-FFF2-40B4-BE49-F238E27FC236}">
                  <a16:creationId xmlns:a16="http://schemas.microsoft.com/office/drawing/2014/main" id="{0F017DC6-96CB-1940-89E1-ADE68113B015}"/>
                </a:ext>
              </a:extLst>
            </p:cNvPr>
            <p:cNvSpPr/>
            <p:nvPr/>
          </p:nvSpPr>
          <p:spPr>
            <a:xfrm>
              <a:off x="8851041" y="490333"/>
              <a:ext cx="293370" cy="470534"/>
            </a:xfrm>
            <a:custGeom>
              <a:avLst/>
              <a:gdLst/>
              <a:ahLst/>
              <a:cxnLst/>
              <a:rect l="l" t="t" r="r" b="b"/>
              <a:pathLst>
                <a:path w="293370" h="470534">
                  <a:moveTo>
                    <a:pt x="292958" y="227235"/>
                  </a:moveTo>
                  <a:lnTo>
                    <a:pt x="2933" y="470014"/>
                  </a:lnTo>
                  <a:lnTo>
                    <a:pt x="0" y="0"/>
                  </a:lnTo>
                </a:path>
              </a:pathLst>
            </a:custGeom>
            <a:ln w="12700">
              <a:solidFill>
                <a:srgbClr val="00DBD4"/>
              </a:solidFill>
            </a:ln>
          </p:spPr>
          <p:txBody>
            <a:bodyPr wrap="square" lIns="0" tIns="0" rIns="0" bIns="0" rtlCol="0"/>
            <a:lstStyle/>
            <a:p>
              <a:endParaRPr sz="1800" dirty="0"/>
            </a:p>
          </p:txBody>
        </p:sp>
        <p:sp>
          <p:nvSpPr>
            <p:cNvPr id="31" name="object 9">
              <a:extLst>
                <a:ext uri="{FF2B5EF4-FFF2-40B4-BE49-F238E27FC236}">
                  <a16:creationId xmlns:a16="http://schemas.microsoft.com/office/drawing/2014/main" id="{4DFC79BF-2BFB-6746-9430-F44D3CAEE137}"/>
                </a:ext>
              </a:extLst>
            </p:cNvPr>
            <p:cNvSpPr/>
            <p:nvPr/>
          </p:nvSpPr>
          <p:spPr>
            <a:xfrm>
              <a:off x="8413560" y="0"/>
              <a:ext cx="730885" cy="1160145"/>
            </a:xfrm>
            <a:custGeom>
              <a:avLst/>
              <a:gdLst/>
              <a:ahLst/>
              <a:cxnLst/>
              <a:rect l="l" t="t" r="r" b="b"/>
              <a:pathLst>
                <a:path w="730884" h="1160145">
                  <a:moveTo>
                    <a:pt x="730438" y="497241"/>
                  </a:moveTo>
                  <a:lnTo>
                    <a:pt x="0" y="1159708"/>
                  </a:lnTo>
                  <a:lnTo>
                    <a:pt x="292" y="516669"/>
                  </a:lnTo>
                  <a:lnTo>
                    <a:pt x="566859" y="0"/>
                  </a:lnTo>
                </a:path>
              </a:pathLst>
            </a:custGeom>
            <a:ln w="16192">
              <a:solidFill>
                <a:srgbClr val="FE3400"/>
              </a:solidFill>
            </a:ln>
          </p:spPr>
          <p:txBody>
            <a:bodyPr wrap="square" lIns="0" tIns="0" rIns="0" bIns="0" rtlCol="0"/>
            <a:lstStyle/>
            <a:p>
              <a:endParaRPr sz="1800" dirty="0"/>
            </a:p>
          </p:txBody>
        </p:sp>
      </p:grpSp>
      <p:grpSp>
        <p:nvGrpSpPr>
          <p:cNvPr id="32" name="Group 31">
            <a:extLst>
              <a:ext uri="{FF2B5EF4-FFF2-40B4-BE49-F238E27FC236}">
                <a16:creationId xmlns:a16="http://schemas.microsoft.com/office/drawing/2014/main" id="{E8EC5401-5426-084D-AE6A-0B5DE3FCC293}"/>
              </a:ext>
            </a:extLst>
          </p:cNvPr>
          <p:cNvGrpSpPr/>
          <p:nvPr userDrawn="1"/>
        </p:nvGrpSpPr>
        <p:grpSpPr>
          <a:xfrm>
            <a:off x="2" y="5850735"/>
            <a:ext cx="969940" cy="1007885"/>
            <a:chOff x="0" y="5850733"/>
            <a:chExt cx="727455" cy="1007885"/>
          </a:xfrm>
        </p:grpSpPr>
        <p:sp>
          <p:nvSpPr>
            <p:cNvPr id="33" name="object 10">
              <a:extLst>
                <a:ext uri="{FF2B5EF4-FFF2-40B4-BE49-F238E27FC236}">
                  <a16:creationId xmlns:a16="http://schemas.microsoft.com/office/drawing/2014/main" id="{1502BEB3-5A5E-C845-8D31-5A49191BAAB4}"/>
                </a:ext>
              </a:extLst>
            </p:cNvPr>
            <p:cNvSpPr/>
            <p:nvPr/>
          </p:nvSpPr>
          <p:spPr>
            <a:xfrm>
              <a:off x="0" y="5918970"/>
              <a:ext cx="393700" cy="939165"/>
            </a:xfrm>
            <a:custGeom>
              <a:avLst/>
              <a:gdLst/>
              <a:ahLst/>
              <a:cxnLst/>
              <a:rect l="l" t="t" r="r" b="b"/>
              <a:pathLst>
                <a:path w="393700" h="939165">
                  <a:moveTo>
                    <a:pt x="393303" y="0"/>
                  </a:moveTo>
                  <a:lnTo>
                    <a:pt x="0" y="365753"/>
                  </a:lnTo>
                  <a:lnTo>
                    <a:pt x="0" y="939029"/>
                  </a:lnTo>
                  <a:lnTo>
                    <a:pt x="53928" y="939029"/>
                  </a:lnTo>
                  <a:lnTo>
                    <a:pt x="391449" y="622477"/>
                  </a:lnTo>
                  <a:lnTo>
                    <a:pt x="393303" y="0"/>
                  </a:lnTo>
                  <a:close/>
                </a:path>
              </a:pathLst>
            </a:custGeom>
            <a:solidFill>
              <a:srgbClr val="1C4C5A"/>
            </a:solidFill>
          </p:spPr>
          <p:txBody>
            <a:bodyPr wrap="square" lIns="0" tIns="0" rIns="0" bIns="0" rtlCol="0"/>
            <a:lstStyle/>
            <a:p>
              <a:endParaRPr sz="1800" dirty="0"/>
            </a:p>
          </p:txBody>
        </p:sp>
        <p:sp>
          <p:nvSpPr>
            <p:cNvPr id="34" name="object 11">
              <a:extLst>
                <a:ext uri="{FF2B5EF4-FFF2-40B4-BE49-F238E27FC236}">
                  <a16:creationId xmlns:a16="http://schemas.microsoft.com/office/drawing/2014/main" id="{229B48FA-3377-5048-B5FC-CBEF5ACEC1A9}"/>
                </a:ext>
              </a:extLst>
            </p:cNvPr>
            <p:cNvSpPr/>
            <p:nvPr/>
          </p:nvSpPr>
          <p:spPr>
            <a:xfrm>
              <a:off x="226128" y="6343393"/>
              <a:ext cx="334645" cy="514984"/>
            </a:xfrm>
            <a:custGeom>
              <a:avLst/>
              <a:gdLst/>
              <a:ahLst/>
              <a:cxnLst/>
              <a:rect l="l" t="t" r="r" b="b"/>
              <a:pathLst>
                <a:path w="334645" h="514984">
                  <a:moveTo>
                    <a:pt x="330327" y="0"/>
                  </a:moveTo>
                  <a:lnTo>
                    <a:pt x="0" y="284149"/>
                  </a:lnTo>
                  <a:lnTo>
                    <a:pt x="1438" y="514606"/>
                  </a:lnTo>
                  <a:lnTo>
                    <a:pt x="289110" y="514606"/>
                  </a:lnTo>
                  <a:lnTo>
                    <a:pt x="334340" y="476745"/>
                  </a:lnTo>
                  <a:lnTo>
                    <a:pt x="330327" y="0"/>
                  </a:lnTo>
                  <a:close/>
                </a:path>
              </a:pathLst>
            </a:custGeom>
            <a:solidFill>
              <a:srgbClr val="00DBD4"/>
            </a:solidFill>
          </p:spPr>
          <p:txBody>
            <a:bodyPr wrap="square" lIns="0" tIns="0" rIns="0" bIns="0" rtlCol="0"/>
            <a:lstStyle/>
            <a:p>
              <a:endParaRPr sz="1800" dirty="0"/>
            </a:p>
          </p:txBody>
        </p:sp>
        <p:sp>
          <p:nvSpPr>
            <p:cNvPr id="35" name="object 12">
              <a:extLst>
                <a:ext uri="{FF2B5EF4-FFF2-40B4-BE49-F238E27FC236}">
                  <a16:creationId xmlns:a16="http://schemas.microsoft.com/office/drawing/2014/main" id="{FC288963-54DC-A845-92AD-1A4468788545}"/>
                </a:ext>
              </a:extLst>
            </p:cNvPr>
            <p:cNvSpPr/>
            <p:nvPr/>
          </p:nvSpPr>
          <p:spPr>
            <a:xfrm>
              <a:off x="330580" y="6498573"/>
              <a:ext cx="396875" cy="360045"/>
            </a:xfrm>
            <a:custGeom>
              <a:avLst/>
              <a:gdLst/>
              <a:ahLst/>
              <a:cxnLst/>
              <a:rect l="l" t="t" r="r" b="b"/>
              <a:pathLst>
                <a:path w="396875" h="360045">
                  <a:moveTo>
                    <a:pt x="396305" y="0"/>
                  </a:moveTo>
                  <a:lnTo>
                    <a:pt x="0" y="359426"/>
                  </a:lnTo>
                </a:path>
              </a:pathLst>
            </a:custGeom>
            <a:ln w="16192">
              <a:solidFill>
                <a:srgbClr val="FE3400"/>
              </a:solidFill>
            </a:ln>
          </p:spPr>
          <p:txBody>
            <a:bodyPr wrap="square" lIns="0" tIns="0" rIns="0" bIns="0" rtlCol="0"/>
            <a:lstStyle/>
            <a:p>
              <a:endParaRPr sz="1800" dirty="0"/>
            </a:p>
          </p:txBody>
        </p:sp>
        <p:sp>
          <p:nvSpPr>
            <p:cNvPr id="36" name="object 13">
              <a:extLst>
                <a:ext uri="{FF2B5EF4-FFF2-40B4-BE49-F238E27FC236}">
                  <a16:creationId xmlns:a16="http://schemas.microsoft.com/office/drawing/2014/main" id="{5573255B-5637-844C-97DF-3DCA9C02EE31}"/>
                </a:ext>
              </a:extLst>
            </p:cNvPr>
            <p:cNvSpPr/>
            <p:nvPr/>
          </p:nvSpPr>
          <p:spPr>
            <a:xfrm>
              <a:off x="0" y="5850733"/>
              <a:ext cx="727075" cy="662305"/>
            </a:xfrm>
            <a:custGeom>
              <a:avLst/>
              <a:gdLst/>
              <a:ahLst/>
              <a:cxnLst/>
              <a:rect l="l" t="t" r="r" b="b"/>
              <a:pathLst>
                <a:path w="727075" h="662304">
                  <a:moveTo>
                    <a:pt x="0" y="661802"/>
                  </a:moveTo>
                  <a:lnTo>
                    <a:pt x="725717" y="0"/>
                  </a:lnTo>
                  <a:lnTo>
                    <a:pt x="726885" y="647839"/>
                  </a:lnTo>
                </a:path>
              </a:pathLst>
            </a:custGeom>
            <a:ln w="16192">
              <a:solidFill>
                <a:srgbClr val="FE3400"/>
              </a:solidFill>
            </a:ln>
          </p:spPr>
          <p:txBody>
            <a:bodyPr wrap="square" lIns="0" tIns="0" rIns="0" bIns="0" rtlCol="0"/>
            <a:lstStyle/>
            <a:p>
              <a:endParaRPr sz="1800" dirty="0"/>
            </a:p>
          </p:txBody>
        </p:sp>
      </p:grpSp>
    </p:spTree>
    <p:extLst>
      <p:ext uri="{BB962C8B-B14F-4D97-AF65-F5344CB8AC3E}">
        <p14:creationId xmlns:p14="http://schemas.microsoft.com/office/powerpoint/2010/main" val="9056695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L DIVIDER">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14FE126F-144E-7A4F-A43B-0E9472705789}"/>
              </a:ext>
            </a:extLst>
          </p:cNvPr>
          <p:cNvSpPr/>
          <p:nvPr userDrawn="1"/>
        </p:nvSpPr>
        <p:spPr>
          <a:xfrm>
            <a:off x="0" y="1181679"/>
            <a:ext cx="12192000" cy="4124211"/>
          </a:xfrm>
          <a:custGeom>
            <a:avLst/>
            <a:gdLst>
              <a:gd name="connsiteX0" fmla="*/ 0 w 9144000"/>
              <a:gd name="connsiteY0" fmla="*/ 0 h 4124210"/>
              <a:gd name="connsiteX1" fmla="*/ 9144000 w 9144000"/>
              <a:gd name="connsiteY1" fmla="*/ 0 h 4124210"/>
              <a:gd name="connsiteX2" fmla="*/ 9144000 w 9144000"/>
              <a:gd name="connsiteY2" fmla="*/ 3460024 h 4124210"/>
              <a:gd name="connsiteX3" fmla="*/ 9144000 w 9144000"/>
              <a:gd name="connsiteY3" fmla="*/ 3666744 h 4124210"/>
              <a:gd name="connsiteX4" fmla="*/ 9144000 w 9144000"/>
              <a:gd name="connsiteY4" fmla="*/ 3852059 h 4124210"/>
              <a:gd name="connsiteX5" fmla="*/ 8482786 w 9144000"/>
              <a:gd name="connsiteY5" fmla="*/ 3932111 h 4124210"/>
              <a:gd name="connsiteX6" fmla="*/ 4571993 w 9144000"/>
              <a:gd name="connsiteY6" fmla="*/ 4124210 h 4124210"/>
              <a:gd name="connsiteX7" fmla="*/ 661198 w 9144000"/>
              <a:gd name="connsiteY7" fmla="*/ 3932111 h 4124210"/>
              <a:gd name="connsiteX8" fmla="*/ 0 w 9144000"/>
              <a:gd name="connsiteY8" fmla="*/ 3852061 h 4124210"/>
              <a:gd name="connsiteX9" fmla="*/ 0 w 9144000"/>
              <a:gd name="connsiteY9" fmla="*/ 3666744 h 4124210"/>
              <a:gd name="connsiteX10" fmla="*/ 0 w 9144000"/>
              <a:gd name="connsiteY10" fmla="*/ 3460024 h 412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4124210">
                <a:moveTo>
                  <a:pt x="0" y="0"/>
                </a:moveTo>
                <a:lnTo>
                  <a:pt x="9144000" y="0"/>
                </a:lnTo>
                <a:lnTo>
                  <a:pt x="9144000" y="3460024"/>
                </a:lnTo>
                <a:lnTo>
                  <a:pt x="9144000" y="3666744"/>
                </a:lnTo>
                <a:lnTo>
                  <a:pt x="9144000" y="3852059"/>
                </a:lnTo>
                <a:lnTo>
                  <a:pt x="8482786" y="3932111"/>
                </a:lnTo>
                <a:cubicBezTo>
                  <a:pt x="7320252" y="4054621"/>
                  <a:pt x="5988015" y="4124210"/>
                  <a:pt x="4571993" y="4124210"/>
                </a:cubicBezTo>
                <a:cubicBezTo>
                  <a:pt x="3155971" y="4124210"/>
                  <a:pt x="1823734" y="4054621"/>
                  <a:pt x="661198" y="3932111"/>
                </a:cubicBezTo>
                <a:lnTo>
                  <a:pt x="0" y="3852061"/>
                </a:lnTo>
                <a:lnTo>
                  <a:pt x="0" y="3666744"/>
                </a:lnTo>
                <a:lnTo>
                  <a:pt x="0" y="34600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03964F2F-CCE3-804A-BDF9-8B13B6D3F6A7}"/>
              </a:ext>
            </a:extLst>
          </p:cNvPr>
          <p:cNvSpPr/>
          <p:nvPr userDrawn="1"/>
        </p:nvSpPr>
        <p:spPr>
          <a:xfrm>
            <a:off x="0" y="1"/>
            <a:ext cx="12192000" cy="22374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ext Placeholder 12">
            <a:extLst>
              <a:ext uri="{FF2B5EF4-FFF2-40B4-BE49-F238E27FC236}">
                <a16:creationId xmlns:a16="http://schemas.microsoft.com/office/drawing/2014/main" id="{32096F8B-E83C-CE45-83C3-4B1FFFAA0A0E}"/>
              </a:ext>
            </a:extLst>
          </p:cNvPr>
          <p:cNvSpPr>
            <a:spLocks noGrp="1"/>
          </p:cNvSpPr>
          <p:nvPr>
            <p:ph type="body" sz="quarter" idx="10" hasCustomPrompt="1"/>
          </p:nvPr>
        </p:nvSpPr>
        <p:spPr>
          <a:xfrm>
            <a:off x="1197169" y="5503914"/>
            <a:ext cx="9797697" cy="796173"/>
          </a:xfrm>
          <a:prstGeom prst="rect">
            <a:avLst/>
          </a:prstGeom>
        </p:spPr>
        <p:txBody>
          <a:bodyPr lIns="0" tIns="0" rIns="0" bIns="0">
            <a:noAutofit/>
          </a:bodyPr>
          <a:lstStyle>
            <a:lvl1pPr marL="0" indent="0" algn="ctr">
              <a:buNone/>
              <a:defRPr sz="2667" b="0" i="1">
                <a:solidFill>
                  <a:schemeClr val="tx2"/>
                </a:solidFill>
                <a:latin typeface="Calibri Light" panose="020F0302020204030204" pitchFamily="34" charset="0"/>
                <a:cs typeface="Calibri Light" panose="020F0302020204030204" pitchFamily="34" charset="0"/>
              </a:defRPr>
            </a:lvl1pPr>
          </a:lstStyle>
          <a:p>
            <a:pPr lvl="0"/>
            <a:r>
              <a:rPr lang="en-US"/>
              <a:t>If there is additional information, it goes here and here and here and here and here and here</a:t>
            </a:r>
          </a:p>
        </p:txBody>
      </p:sp>
      <p:sp>
        <p:nvSpPr>
          <p:cNvPr id="21" name="Title 1">
            <a:extLst>
              <a:ext uri="{FF2B5EF4-FFF2-40B4-BE49-F238E27FC236}">
                <a16:creationId xmlns:a16="http://schemas.microsoft.com/office/drawing/2014/main" id="{32697AD8-C898-6542-AD2B-C7B9351BCDC6}"/>
              </a:ext>
            </a:extLst>
          </p:cNvPr>
          <p:cNvSpPr>
            <a:spLocks noGrp="1"/>
          </p:cNvSpPr>
          <p:nvPr>
            <p:ph type="ctrTitle" hasCustomPrompt="1"/>
          </p:nvPr>
        </p:nvSpPr>
        <p:spPr>
          <a:xfrm>
            <a:off x="372343" y="1006095"/>
            <a:ext cx="11447317" cy="3552467"/>
          </a:xfrm>
          <a:prstGeom prst="rect">
            <a:avLst/>
          </a:prstGeom>
          <a:noFill/>
        </p:spPr>
        <p:txBody>
          <a:bodyPr lIns="0" tIns="0" rIns="0" bIns="0" anchor="b">
            <a:noAutofit/>
          </a:bodyPr>
          <a:lstStyle>
            <a:lvl1pPr algn="ctr">
              <a:lnSpc>
                <a:spcPts val="7333"/>
              </a:lnSpc>
              <a:defRPr sz="8000" b="1" i="0" baseline="0">
                <a:solidFill>
                  <a:schemeClr val="tx2"/>
                </a:solidFill>
                <a:latin typeface="Calibri" charset="0"/>
                <a:ea typeface="Calibri" charset="0"/>
                <a:cs typeface="Calibri" charset="0"/>
              </a:defRPr>
            </a:lvl1pPr>
          </a:lstStyle>
          <a:p>
            <a:r>
              <a:rPr lang="en-US"/>
              <a:t>Section divider title goes here and here</a:t>
            </a:r>
            <a:endParaRPr lang="en-US" sz="4800">
              <a:solidFill>
                <a:schemeClr val="bg1"/>
              </a:solidFill>
              <a:latin typeface="Calibri Light" charset="0"/>
              <a:ea typeface="Calibri Light" charset="0"/>
              <a:cs typeface="Calibri Light" charset="0"/>
            </a:endParaRPr>
          </a:p>
        </p:txBody>
      </p:sp>
      <p:grpSp>
        <p:nvGrpSpPr>
          <p:cNvPr id="25" name="Group 24">
            <a:extLst>
              <a:ext uri="{FF2B5EF4-FFF2-40B4-BE49-F238E27FC236}">
                <a16:creationId xmlns:a16="http://schemas.microsoft.com/office/drawing/2014/main" id="{2ACE5BE0-9A2E-3B4D-857B-B86507809FCB}"/>
              </a:ext>
            </a:extLst>
          </p:cNvPr>
          <p:cNvGrpSpPr/>
          <p:nvPr userDrawn="1"/>
        </p:nvGrpSpPr>
        <p:grpSpPr>
          <a:xfrm>
            <a:off x="10856420" y="2"/>
            <a:ext cx="1336173" cy="1160145"/>
            <a:chOff x="8142315" y="0"/>
            <a:chExt cx="1002130" cy="1160145"/>
          </a:xfrm>
        </p:grpSpPr>
        <p:sp>
          <p:nvSpPr>
            <p:cNvPr id="27" name="object 6">
              <a:extLst>
                <a:ext uri="{FF2B5EF4-FFF2-40B4-BE49-F238E27FC236}">
                  <a16:creationId xmlns:a16="http://schemas.microsoft.com/office/drawing/2014/main" id="{5C7AE498-60A2-F34A-85EB-8FE6FBABD358}"/>
                </a:ext>
              </a:extLst>
            </p:cNvPr>
            <p:cNvSpPr/>
            <p:nvPr/>
          </p:nvSpPr>
          <p:spPr>
            <a:xfrm>
              <a:off x="8142315" y="0"/>
              <a:ext cx="1001394" cy="1051560"/>
            </a:xfrm>
            <a:custGeom>
              <a:avLst/>
              <a:gdLst/>
              <a:ahLst/>
              <a:cxnLst/>
              <a:rect l="l" t="t" r="r" b="b"/>
              <a:pathLst>
                <a:path w="1001395" h="1051560">
                  <a:moveTo>
                    <a:pt x="1001373" y="0"/>
                  </a:moveTo>
                  <a:lnTo>
                    <a:pt x="454110" y="0"/>
                  </a:lnTo>
                  <a:lnTo>
                    <a:pt x="1905" y="420529"/>
                  </a:lnTo>
                  <a:lnTo>
                    <a:pt x="0" y="1050983"/>
                  </a:lnTo>
                  <a:lnTo>
                    <a:pt x="1001039" y="112135"/>
                  </a:lnTo>
                  <a:lnTo>
                    <a:pt x="1001373" y="0"/>
                  </a:lnTo>
                  <a:close/>
                </a:path>
              </a:pathLst>
            </a:custGeom>
            <a:solidFill>
              <a:srgbClr val="FE3400"/>
            </a:solidFill>
          </p:spPr>
          <p:txBody>
            <a:bodyPr wrap="square" lIns="0" tIns="0" rIns="0" bIns="0" rtlCol="0"/>
            <a:lstStyle/>
            <a:p>
              <a:endParaRPr sz="1800" dirty="0"/>
            </a:p>
          </p:txBody>
        </p:sp>
        <p:sp>
          <p:nvSpPr>
            <p:cNvPr id="29" name="object 7">
              <a:extLst>
                <a:ext uri="{FF2B5EF4-FFF2-40B4-BE49-F238E27FC236}">
                  <a16:creationId xmlns:a16="http://schemas.microsoft.com/office/drawing/2014/main" id="{4E1E8794-7937-494E-9EB2-797C51790766}"/>
                </a:ext>
              </a:extLst>
            </p:cNvPr>
            <p:cNvSpPr/>
            <p:nvPr/>
          </p:nvSpPr>
          <p:spPr>
            <a:xfrm>
              <a:off x="8851041" y="238327"/>
              <a:ext cx="293370" cy="252095"/>
            </a:xfrm>
            <a:custGeom>
              <a:avLst/>
              <a:gdLst/>
              <a:ahLst/>
              <a:cxnLst/>
              <a:rect l="l" t="t" r="r" b="b"/>
              <a:pathLst>
                <a:path w="293370" h="252095">
                  <a:moveTo>
                    <a:pt x="0" y="252005"/>
                  </a:moveTo>
                  <a:lnTo>
                    <a:pt x="292958" y="0"/>
                  </a:lnTo>
                </a:path>
              </a:pathLst>
            </a:custGeom>
            <a:ln w="12700">
              <a:solidFill>
                <a:srgbClr val="E4C6AE"/>
              </a:solidFill>
            </a:ln>
          </p:spPr>
          <p:txBody>
            <a:bodyPr wrap="square" lIns="0" tIns="0" rIns="0" bIns="0" rtlCol="0"/>
            <a:lstStyle/>
            <a:p>
              <a:endParaRPr sz="1800" dirty="0"/>
            </a:p>
          </p:txBody>
        </p:sp>
        <p:sp>
          <p:nvSpPr>
            <p:cNvPr id="30" name="object 8">
              <a:extLst>
                <a:ext uri="{FF2B5EF4-FFF2-40B4-BE49-F238E27FC236}">
                  <a16:creationId xmlns:a16="http://schemas.microsoft.com/office/drawing/2014/main" id="{F1391767-BCDA-6C4A-B0CE-D33E729358B3}"/>
                </a:ext>
              </a:extLst>
            </p:cNvPr>
            <p:cNvSpPr/>
            <p:nvPr/>
          </p:nvSpPr>
          <p:spPr>
            <a:xfrm>
              <a:off x="8851041" y="490333"/>
              <a:ext cx="293370" cy="470534"/>
            </a:xfrm>
            <a:custGeom>
              <a:avLst/>
              <a:gdLst/>
              <a:ahLst/>
              <a:cxnLst/>
              <a:rect l="l" t="t" r="r" b="b"/>
              <a:pathLst>
                <a:path w="293370" h="470534">
                  <a:moveTo>
                    <a:pt x="292958" y="227235"/>
                  </a:moveTo>
                  <a:lnTo>
                    <a:pt x="2933" y="470014"/>
                  </a:lnTo>
                  <a:lnTo>
                    <a:pt x="0" y="0"/>
                  </a:lnTo>
                </a:path>
              </a:pathLst>
            </a:custGeom>
            <a:noFill/>
            <a:ln w="12700">
              <a:solidFill>
                <a:srgbClr val="E4C6AE"/>
              </a:solidFill>
            </a:ln>
          </p:spPr>
          <p:txBody>
            <a:bodyPr wrap="square" lIns="0" tIns="0" rIns="0" bIns="0" rtlCol="0"/>
            <a:lstStyle/>
            <a:p>
              <a:endParaRPr sz="1800" dirty="0"/>
            </a:p>
          </p:txBody>
        </p:sp>
        <p:sp>
          <p:nvSpPr>
            <p:cNvPr id="31" name="object 9">
              <a:extLst>
                <a:ext uri="{FF2B5EF4-FFF2-40B4-BE49-F238E27FC236}">
                  <a16:creationId xmlns:a16="http://schemas.microsoft.com/office/drawing/2014/main" id="{9D33BE5C-9553-4D43-8376-1C3E4DD97293}"/>
                </a:ext>
              </a:extLst>
            </p:cNvPr>
            <p:cNvSpPr/>
            <p:nvPr/>
          </p:nvSpPr>
          <p:spPr>
            <a:xfrm>
              <a:off x="8413560" y="0"/>
              <a:ext cx="730885" cy="1160145"/>
            </a:xfrm>
            <a:custGeom>
              <a:avLst/>
              <a:gdLst/>
              <a:ahLst/>
              <a:cxnLst/>
              <a:rect l="l" t="t" r="r" b="b"/>
              <a:pathLst>
                <a:path w="730884" h="1160145">
                  <a:moveTo>
                    <a:pt x="730438" y="497241"/>
                  </a:moveTo>
                  <a:lnTo>
                    <a:pt x="0" y="1159708"/>
                  </a:lnTo>
                  <a:lnTo>
                    <a:pt x="292" y="516669"/>
                  </a:lnTo>
                  <a:lnTo>
                    <a:pt x="566859" y="0"/>
                  </a:lnTo>
                </a:path>
              </a:pathLst>
            </a:custGeom>
            <a:ln w="16192">
              <a:solidFill>
                <a:srgbClr val="1C4C5A"/>
              </a:solidFill>
            </a:ln>
          </p:spPr>
          <p:txBody>
            <a:bodyPr wrap="square" lIns="0" tIns="0" rIns="0" bIns="0" rtlCol="0"/>
            <a:lstStyle/>
            <a:p>
              <a:endParaRPr sz="1800" dirty="0"/>
            </a:p>
          </p:txBody>
        </p:sp>
      </p:grpSp>
      <p:grpSp>
        <p:nvGrpSpPr>
          <p:cNvPr id="32" name="Group 31">
            <a:extLst>
              <a:ext uri="{FF2B5EF4-FFF2-40B4-BE49-F238E27FC236}">
                <a16:creationId xmlns:a16="http://schemas.microsoft.com/office/drawing/2014/main" id="{608D54BC-3A7E-1B43-B754-67F9808CCF04}"/>
              </a:ext>
            </a:extLst>
          </p:cNvPr>
          <p:cNvGrpSpPr/>
          <p:nvPr userDrawn="1"/>
        </p:nvGrpSpPr>
        <p:grpSpPr>
          <a:xfrm>
            <a:off x="2" y="5850735"/>
            <a:ext cx="969940" cy="1007885"/>
            <a:chOff x="0" y="5850733"/>
            <a:chExt cx="727455" cy="1007885"/>
          </a:xfrm>
        </p:grpSpPr>
        <p:sp>
          <p:nvSpPr>
            <p:cNvPr id="33" name="object 10">
              <a:extLst>
                <a:ext uri="{FF2B5EF4-FFF2-40B4-BE49-F238E27FC236}">
                  <a16:creationId xmlns:a16="http://schemas.microsoft.com/office/drawing/2014/main" id="{5C50EB3C-3A1E-C749-9887-56D1B1080BDE}"/>
                </a:ext>
              </a:extLst>
            </p:cNvPr>
            <p:cNvSpPr/>
            <p:nvPr/>
          </p:nvSpPr>
          <p:spPr>
            <a:xfrm>
              <a:off x="0" y="5918970"/>
              <a:ext cx="393700" cy="939165"/>
            </a:xfrm>
            <a:custGeom>
              <a:avLst/>
              <a:gdLst/>
              <a:ahLst/>
              <a:cxnLst/>
              <a:rect l="l" t="t" r="r" b="b"/>
              <a:pathLst>
                <a:path w="393700" h="939165">
                  <a:moveTo>
                    <a:pt x="393303" y="0"/>
                  </a:moveTo>
                  <a:lnTo>
                    <a:pt x="0" y="365753"/>
                  </a:lnTo>
                  <a:lnTo>
                    <a:pt x="0" y="939029"/>
                  </a:lnTo>
                  <a:lnTo>
                    <a:pt x="53928" y="939029"/>
                  </a:lnTo>
                  <a:lnTo>
                    <a:pt x="391449" y="622477"/>
                  </a:lnTo>
                  <a:lnTo>
                    <a:pt x="393303" y="0"/>
                  </a:lnTo>
                  <a:close/>
                </a:path>
              </a:pathLst>
            </a:custGeom>
            <a:solidFill>
              <a:srgbClr val="FE3400"/>
            </a:solidFill>
          </p:spPr>
          <p:txBody>
            <a:bodyPr wrap="square" lIns="0" tIns="0" rIns="0" bIns="0" rtlCol="0"/>
            <a:lstStyle/>
            <a:p>
              <a:endParaRPr sz="1800" dirty="0"/>
            </a:p>
          </p:txBody>
        </p:sp>
        <p:sp>
          <p:nvSpPr>
            <p:cNvPr id="34" name="object 11">
              <a:extLst>
                <a:ext uri="{FF2B5EF4-FFF2-40B4-BE49-F238E27FC236}">
                  <a16:creationId xmlns:a16="http://schemas.microsoft.com/office/drawing/2014/main" id="{6E301EE2-C8C8-1E41-9886-5E2DCCA56AB4}"/>
                </a:ext>
              </a:extLst>
            </p:cNvPr>
            <p:cNvSpPr/>
            <p:nvPr/>
          </p:nvSpPr>
          <p:spPr>
            <a:xfrm>
              <a:off x="226128" y="6343393"/>
              <a:ext cx="334645" cy="514984"/>
            </a:xfrm>
            <a:custGeom>
              <a:avLst/>
              <a:gdLst/>
              <a:ahLst/>
              <a:cxnLst/>
              <a:rect l="l" t="t" r="r" b="b"/>
              <a:pathLst>
                <a:path w="334645" h="514984">
                  <a:moveTo>
                    <a:pt x="330327" y="0"/>
                  </a:moveTo>
                  <a:lnTo>
                    <a:pt x="0" y="284149"/>
                  </a:lnTo>
                  <a:lnTo>
                    <a:pt x="1438" y="514606"/>
                  </a:lnTo>
                  <a:lnTo>
                    <a:pt x="289110" y="514606"/>
                  </a:lnTo>
                  <a:lnTo>
                    <a:pt x="334340" y="476745"/>
                  </a:lnTo>
                  <a:lnTo>
                    <a:pt x="330327" y="0"/>
                  </a:lnTo>
                  <a:close/>
                </a:path>
              </a:pathLst>
            </a:custGeom>
            <a:solidFill>
              <a:srgbClr val="1C4C5A"/>
            </a:solidFill>
          </p:spPr>
          <p:txBody>
            <a:bodyPr wrap="square" lIns="0" tIns="0" rIns="0" bIns="0" rtlCol="0"/>
            <a:lstStyle/>
            <a:p>
              <a:endParaRPr sz="1800" dirty="0"/>
            </a:p>
          </p:txBody>
        </p:sp>
        <p:sp>
          <p:nvSpPr>
            <p:cNvPr id="35" name="object 12">
              <a:extLst>
                <a:ext uri="{FF2B5EF4-FFF2-40B4-BE49-F238E27FC236}">
                  <a16:creationId xmlns:a16="http://schemas.microsoft.com/office/drawing/2014/main" id="{A5FA5149-71DF-FB45-9D0D-E2B48A1F2090}"/>
                </a:ext>
              </a:extLst>
            </p:cNvPr>
            <p:cNvSpPr/>
            <p:nvPr/>
          </p:nvSpPr>
          <p:spPr>
            <a:xfrm>
              <a:off x="330580" y="6498573"/>
              <a:ext cx="396875" cy="360045"/>
            </a:xfrm>
            <a:custGeom>
              <a:avLst/>
              <a:gdLst/>
              <a:ahLst/>
              <a:cxnLst/>
              <a:rect l="l" t="t" r="r" b="b"/>
              <a:pathLst>
                <a:path w="396875" h="360045">
                  <a:moveTo>
                    <a:pt x="396305" y="0"/>
                  </a:moveTo>
                  <a:lnTo>
                    <a:pt x="0" y="359426"/>
                  </a:lnTo>
                </a:path>
              </a:pathLst>
            </a:custGeom>
            <a:ln w="16192">
              <a:solidFill>
                <a:srgbClr val="E4C6AE"/>
              </a:solidFill>
            </a:ln>
          </p:spPr>
          <p:txBody>
            <a:bodyPr wrap="square" lIns="0" tIns="0" rIns="0" bIns="0" rtlCol="0"/>
            <a:lstStyle/>
            <a:p>
              <a:endParaRPr sz="1800" dirty="0"/>
            </a:p>
          </p:txBody>
        </p:sp>
        <p:sp>
          <p:nvSpPr>
            <p:cNvPr id="36" name="object 13">
              <a:extLst>
                <a:ext uri="{FF2B5EF4-FFF2-40B4-BE49-F238E27FC236}">
                  <a16:creationId xmlns:a16="http://schemas.microsoft.com/office/drawing/2014/main" id="{6B2476ED-D69B-374F-A07C-EFD90A784B95}"/>
                </a:ext>
              </a:extLst>
            </p:cNvPr>
            <p:cNvSpPr/>
            <p:nvPr/>
          </p:nvSpPr>
          <p:spPr>
            <a:xfrm>
              <a:off x="0" y="5850733"/>
              <a:ext cx="727075" cy="662305"/>
            </a:xfrm>
            <a:custGeom>
              <a:avLst/>
              <a:gdLst/>
              <a:ahLst/>
              <a:cxnLst/>
              <a:rect l="l" t="t" r="r" b="b"/>
              <a:pathLst>
                <a:path w="727075" h="662304">
                  <a:moveTo>
                    <a:pt x="0" y="661802"/>
                  </a:moveTo>
                  <a:lnTo>
                    <a:pt x="725717" y="0"/>
                  </a:lnTo>
                  <a:lnTo>
                    <a:pt x="726885" y="647839"/>
                  </a:lnTo>
                </a:path>
              </a:pathLst>
            </a:custGeom>
            <a:ln w="16192">
              <a:solidFill>
                <a:srgbClr val="E4C6AE"/>
              </a:solidFill>
            </a:ln>
          </p:spPr>
          <p:txBody>
            <a:bodyPr wrap="square" lIns="0" tIns="0" rIns="0" bIns="0" rtlCol="0"/>
            <a:lstStyle/>
            <a:p>
              <a:endParaRPr sz="1800" dirty="0"/>
            </a:p>
          </p:txBody>
        </p:sp>
      </p:grpSp>
    </p:spTree>
    <p:extLst>
      <p:ext uri="{BB962C8B-B14F-4D97-AF65-F5344CB8AC3E}">
        <p14:creationId xmlns:p14="http://schemas.microsoft.com/office/powerpoint/2010/main" val="1645476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BDF5BC7-4F3D-3B4C-8F28-0BF94CDD6E66}"/>
              </a:ext>
            </a:extLst>
          </p:cNvPr>
          <p:cNvGrpSpPr/>
          <p:nvPr userDrawn="1"/>
        </p:nvGrpSpPr>
        <p:grpSpPr>
          <a:xfrm>
            <a:off x="10313755" y="-18287"/>
            <a:ext cx="1902976" cy="1256665"/>
            <a:chOff x="7717028" y="0"/>
            <a:chExt cx="1427232" cy="1256665"/>
          </a:xfrm>
        </p:grpSpPr>
        <p:sp>
          <p:nvSpPr>
            <p:cNvPr id="24" name="object 20">
              <a:extLst>
                <a:ext uri="{FF2B5EF4-FFF2-40B4-BE49-F238E27FC236}">
                  <a16:creationId xmlns:a16="http://schemas.microsoft.com/office/drawing/2014/main" id="{36865213-33C2-2041-9323-4D1085CA2E7A}"/>
                </a:ext>
              </a:extLst>
            </p:cNvPr>
            <p:cNvSpPr/>
            <p:nvPr/>
          </p:nvSpPr>
          <p:spPr>
            <a:xfrm>
              <a:off x="7717028" y="0"/>
              <a:ext cx="1092200" cy="1256665"/>
            </a:xfrm>
            <a:custGeom>
              <a:avLst/>
              <a:gdLst/>
              <a:ahLst/>
              <a:cxnLst/>
              <a:rect l="l" t="t" r="r" b="b"/>
              <a:pathLst>
                <a:path w="1092200" h="1256665">
                  <a:moveTo>
                    <a:pt x="1091838" y="0"/>
                  </a:moveTo>
                  <a:lnTo>
                    <a:pt x="613934" y="0"/>
                  </a:lnTo>
                  <a:lnTo>
                    <a:pt x="2082" y="568985"/>
                  </a:lnTo>
                  <a:lnTo>
                    <a:pt x="0" y="1256194"/>
                  </a:lnTo>
                  <a:lnTo>
                    <a:pt x="1091145" y="232841"/>
                  </a:lnTo>
                  <a:lnTo>
                    <a:pt x="1091838" y="0"/>
                  </a:lnTo>
                  <a:close/>
                </a:path>
              </a:pathLst>
            </a:custGeom>
            <a:solidFill>
              <a:schemeClr val="accent2"/>
            </a:solidFill>
            <a:ln>
              <a:noFill/>
            </a:ln>
          </p:spPr>
          <p:txBody>
            <a:bodyPr wrap="square" lIns="0" tIns="0" rIns="0" bIns="0" rtlCol="0"/>
            <a:lstStyle/>
            <a:p>
              <a:endParaRPr sz="1800" dirty="0"/>
            </a:p>
          </p:txBody>
        </p:sp>
        <p:sp>
          <p:nvSpPr>
            <p:cNvPr id="23" name="object 19">
              <a:extLst>
                <a:ext uri="{FF2B5EF4-FFF2-40B4-BE49-F238E27FC236}">
                  <a16:creationId xmlns:a16="http://schemas.microsoft.com/office/drawing/2014/main" id="{ACA8CC90-B69F-584F-9BDA-E28A8D78BCCB}"/>
                </a:ext>
              </a:extLst>
            </p:cNvPr>
            <p:cNvSpPr/>
            <p:nvPr/>
          </p:nvSpPr>
          <p:spPr>
            <a:xfrm>
              <a:off x="8151120" y="0"/>
              <a:ext cx="993140" cy="1236345"/>
            </a:xfrm>
            <a:custGeom>
              <a:avLst/>
              <a:gdLst/>
              <a:ahLst/>
              <a:cxnLst/>
              <a:rect l="l" t="t" r="r" b="b"/>
              <a:pathLst>
                <a:path w="993140" h="1236345">
                  <a:moveTo>
                    <a:pt x="992879" y="335782"/>
                  </a:moveTo>
                  <a:lnTo>
                    <a:pt x="0" y="1236271"/>
                  </a:lnTo>
                  <a:lnTo>
                    <a:pt x="317" y="535358"/>
                  </a:lnTo>
                  <a:lnTo>
                    <a:pt x="587373" y="0"/>
                  </a:lnTo>
                </a:path>
              </a:pathLst>
            </a:custGeom>
            <a:ln w="17653">
              <a:solidFill>
                <a:schemeClr val="tx2"/>
              </a:solidFill>
            </a:ln>
          </p:spPr>
          <p:txBody>
            <a:bodyPr wrap="square" lIns="0" tIns="0" rIns="0" bIns="0" rtlCol="0"/>
            <a:lstStyle/>
            <a:p>
              <a:endParaRPr sz="1800" dirty="0"/>
            </a:p>
          </p:txBody>
        </p:sp>
        <p:sp>
          <p:nvSpPr>
            <p:cNvPr id="25" name="object 21">
              <a:extLst>
                <a:ext uri="{FF2B5EF4-FFF2-40B4-BE49-F238E27FC236}">
                  <a16:creationId xmlns:a16="http://schemas.microsoft.com/office/drawing/2014/main" id="{7588A678-3407-E245-A4B7-3F5D88B2B601}"/>
                </a:ext>
              </a:extLst>
            </p:cNvPr>
            <p:cNvSpPr/>
            <p:nvPr/>
          </p:nvSpPr>
          <p:spPr>
            <a:xfrm>
              <a:off x="8627976" y="196921"/>
              <a:ext cx="364490" cy="822325"/>
            </a:xfrm>
            <a:custGeom>
              <a:avLst/>
              <a:gdLst/>
              <a:ahLst/>
              <a:cxnLst/>
              <a:rect l="l" t="t" r="r" b="b"/>
              <a:pathLst>
                <a:path w="364490" h="822325">
                  <a:moveTo>
                    <a:pt x="360057" y="0"/>
                  </a:moveTo>
                  <a:lnTo>
                    <a:pt x="0" y="309727"/>
                  </a:lnTo>
                  <a:lnTo>
                    <a:pt x="3200" y="822032"/>
                  </a:lnTo>
                  <a:lnTo>
                    <a:pt x="364439" y="519658"/>
                  </a:lnTo>
                  <a:lnTo>
                    <a:pt x="360057" y="0"/>
                  </a:lnTo>
                  <a:close/>
                </a:path>
              </a:pathLst>
            </a:custGeom>
            <a:solidFill>
              <a:schemeClr val="accent5"/>
            </a:solidFill>
            <a:ln>
              <a:noFill/>
            </a:ln>
          </p:spPr>
          <p:txBody>
            <a:bodyPr wrap="square" lIns="0" tIns="0" rIns="0" bIns="0" rtlCol="0"/>
            <a:lstStyle/>
            <a:p>
              <a:endParaRPr sz="1800" dirty="0"/>
            </a:p>
          </p:txBody>
        </p:sp>
      </p:grpSp>
      <p:sp>
        <p:nvSpPr>
          <p:cNvPr id="26" name="object 22">
            <a:extLst>
              <a:ext uri="{FF2B5EF4-FFF2-40B4-BE49-F238E27FC236}">
                <a16:creationId xmlns:a16="http://schemas.microsoft.com/office/drawing/2014/main" id="{2ECBDB8D-27F9-E64E-B56A-5DB1605E506C}"/>
              </a:ext>
            </a:extLst>
          </p:cNvPr>
          <p:cNvSpPr txBox="1"/>
          <p:nvPr userDrawn="1"/>
        </p:nvSpPr>
        <p:spPr>
          <a:xfrm>
            <a:off x="4634231" y="6561071"/>
            <a:ext cx="2923540" cy="164148"/>
          </a:xfrm>
          <a:prstGeom prst="rect">
            <a:avLst/>
          </a:prstGeom>
        </p:spPr>
        <p:txBody>
          <a:bodyPr vert="horz" wrap="square" lIns="0" tIns="10160" rIns="0" bIns="0" rtlCol="0">
            <a:spAutoFit/>
          </a:bodyPr>
          <a:lstStyle/>
          <a:p>
            <a:pPr marL="12700" algn="ctr">
              <a:lnSpc>
                <a:spcPct val="100000"/>
              </a:lnSpc>
              <a:spcBef>
                <a:spcPts val="80"/>
              </a:spcBef>
            </a:pPr>
            <a:r>
              <a:rPr sz="1000" dirty="0">
                <a:solidFill>
                  <a:srgbClr val="FFFFFF"/>
                </a:solidFill>
                <a:latin typeface="SourceSansPro-Light"/>
                <a:cs typeface="SourceSansPro-Light"/>
              </a:rPr>
              <a:t>© </a:t>
            </a:r>
            <a:r>
              <a:rPr sz="1000" spc="-11" dirty="0">
                <a:solidFill>
                  <a:srgbClr val="FFFFFF"/>
                </a:solidFill>
                <a:latin typeface="SourceSansPro-Light"/>
                <a:cs typeface="SourceSansPro-Light"/>
              </a:rPr>
              <a:t>2020 Tivity </a:t>
            </a:r>
            <a:r>
              <a:rPr sz="1000" spc="-15" dirty="0">
                <a:solidFill>
                  <a:srgbClr val="FFFFFF"/>
                </a:solidFill>
                <a:latin typeface="SourceSansPro-Light"/>
                <a:cs typeface="SourceSansPro-Light"/>
              </a:rPr>
              <a:t>Health, </a:t>
            </a:r>
            <a:r>
              <a:rPr sz="1000" spc="-11" dirty="0">
                <a:solidFill>
                  <a:srgbClr val="FFFFFF"/>
                </a:solidFill>
                <a:latin typeface="SourceSansPro-Light"/>
                <a:cs typeface="SourceSansPro-Light"/>
              </a:rPr>
              <a:t>Inc. All rights</a:t>
            </a:r>
            <a:r>
              <a:rPr sz="1000" spc="-91" dirty="0">
                <a:solidFill>
                  <a:srgbClr val="FFFFFF"/>
                </a:solidFill>
                <a:latin typeface="SourceSansPro-Light"/>
                <a:cs typeface="SourceSansPro-Light"/>
              </a:rPr>
              <a:t> </a:t>
            </a:r>
            <a:r>
              <a:rPr sz="1000" spc="-11" dirty="0">
                <a:solidFill>
                  <a:srgbClr val="FFFFFF"/>
                </a:solidFill>
                <a:latin typeface="SourceSansPro-Light"/>
                <a:cs typeface="SourceSansPro-Light"/>
              </a:rPr>
              <a:t>reserved.</a:t>
            </a:r>
            <a:endParaRPr sz="1000" dirty="0">
              <a:latin typeface="SourceSansPro-Light"/>
              <a:cs typeface="SourceSansPro-Light"/>
            </a:endParaRPr>
          </a:p>
        </p:txBody>
      </p:sp>
      <p:grpSp>
        <p:nvGrpSpPr>
          <p:cNvPr id="5" name="Group 4">
            <a:extLst>
              <a:ext uri="{FF2B5EF4-FFF2-40B4-BE49-F238E27FC236}">
                <a16:creationId xmlns:a16="http://schemas.microsoft.com/office/drawing/2014/main" id="{95EBBB3F-4963-7B4B-AC70-F57D1681B408}"/>
              </a:ext>
            </a:extLst>
          </p:cNvPr>
          <p:cNvGrpSpPr/>
          <p:nvPr userDrawn="1"/>
        </p:nvGrpSpPr>
        <p:grpSpPr>
          <a:xfrm>
            <a:off x="2064660" y="2390110"/>
            <a:ext cx="8062683" cy="2937319"/>
            <a:chOff x="1548494" y="2077528"/>
            <a:chExt cx="6047012" cy="2937318"/>
          </a:xfrm>
        </p:grpSpPr>
        <p:sp>
          <p:nvSpPr>
            <p:cNvPr id="6" name="TextBox 5">
              <a:extLst>
                <a:ext uri="{FF2B5EF4-FFF2-40B4-BE49-F238E27FC236}">
                  <a16:creationId xmlns:a16="http://schemas.microsoft.com/office/drawing/2014/main" id="{97A2F71C-4F55-9548-8198-E053E308A2D3}"/>
                </a:ext>
              </a:extLst>
            </p:cNvPr>
            <p:cNvSpPr txBox="1"/>
            <p:nvPr userDrawn="1"/>
          </p:nvSpPr>
          <p:spPr>
            <a:xfrm>
              <a:off x="1548494" y="2077528"/>
              <a:ext cx="6047012" cy="1733679"/>
            </a:xfrm>
            <a:prstGeom prst="rect">
              <a:avLst/>
            </a:prstGeom>
            <a:noFill/>
          </p:spPr>
          <p:txBody>
            <a:bodyPr wrap="square" rtlCol="0">
              <a:spAutoFit/>
            </a:bodyPr>
            <a:lstStyle/>
            <a:p>
              <a:pPr algn="ctr"/>
              <a:r>
                <a:rPr lang="en-US" sz="10666" b="1" dirty="0">
                  <a:solidFill>
                    <a:schemeClr val="bg1"/>
                  </a:solidFill>
                </a:rPr>
                <a:t>Thank You</a:t>
              </a:r>
            </a:p>
          </p:txBody>
        </p:sp>
        <p:pic>
          <p:nvPicPr>
            <p:cNvPr id="28" name="Graphic 27">
              <a:extLst>
                <a:ext uri="{FF2B5EF4-FFF2-40B4-BE49-F238E27FC236}">
                  <a16:creationId xmlns:a16="http://schemas.microsoft.com/office/drawing/2014/main" id="{015DDCB8-7DBD-6D40-ACB5-9F02978CF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33851" y="4030122"/>
              <a:ext cx="1876299" cy="984724"/>
            </a:xfrm>
            <a:prstGeom prst="rect">
              <a:avLst/>
            </a:prstGeom>
          </p:spPr>
        </p:pic>
      </p:grpSp>
      <p:grpSp>
        <p:nvGrpSpPr>
          <p:cNvPr id="29" name="Group 28">
            <a:extLst>
              <a:ext uri="{FF2B5EF4-FFF2-40B4-BE49-F238E27FC236}">
                <a16:creationId xmlns:a16="http://schemas.microsoft.com/office/drawing/2014/main" id="{DA10F2B0-B66C-0B4A-8110-2B7A52B8346F}"/>
              </a:ext>
            </a:extLst>
          </p:cNvPr>
          <p:cNvGrpSpPr/>
          <p:nvPr userDrawn="1"/>
        </p:nvGrpSpPr>
        <p:grpSpPr>
          <a:xfrm>
            <a:off x="2" y="5850735"/>
            <a:ext cx="969940" cy="1007885"/>
            <a:chOff x="0" y="5850733"/>
            <a:chExt cx="727455" cy="1007885"/>
          </a:xfrm>
        </p:grpSpPr>
        <p:sp>
          <p:nvSpPr>
            <p:cNvPr id="30" name="object 10">
              <a:extLst>
                <a:ext uri="{FF2B5EF4-FFF2-40B4-BE49-F238E27FC236}">
                  <a16:creationId xmlns:a16="http://schemas.microsoft.com/office/drawing/2014/main" id="{6E3D93D3-D1D0-814E-BD63-3ADB1262EAC3}"/>
                </a:ext>
              </a:extLst>
            </p:cNvPr>
            <p:cNvSpPr/>
            <p:nvPr/>
          </p:nvSpPr>
          <p:spPr>
            <a:xfrm>
              <a:off x="0" y="5918970"/>
              <a:ext cx="393700" cy="939165"/>
            </a:xfrm>
            <a:custGeom>
              <a:avLst/>
              <a:gdLst/>
              <a:ahLst/>
              <a:cxnLst/>
              <a:rect l="l" t="t" r="r" b="b"/>
              <a:pathLst>
                <a:path w="393700" h="939165">
                  <a:moveTo>
                    <a:pt x="393303" y="0"/>
                  </a:moveTo>
                  <a:lnTo>
                    <a:pt x="0" y="365753"/>
                  </a:lnTo>
                  <a:lnTo>
                    <a:pt x="0" y="939029"/>
                  </a:lnTo>
                  <a:lnTo>
                    <a:pt x="53928" y="939029"/>
                  </a:lnTo>
                  <a:lnTo>
                    <a:pt x="391449" y="622477"/>
                  </a:lnTo>
                  <a:lnTo>
                    <a:pt x="393303" y="0"/>
                  </a:lnTo>
                  <a:close/>
                </a:path>
              </a:pathLst>
            </a:custGeom>
            <a:solidFill>
              <a:srgbClr val="F78900"/>
            </a:solidFill>
          </p:spPr>
          <p:txBody>
            <a:bodyPr wrap="square" lIns="0" tIns="0" rIns="0" bIns="0" rtlCol="0"/>
            <a:lstStyle/>
            <a:p>
              <a:endParaRPr sz="1800" dirty="0"/>
            </a:p>
          </p:txBody>
        </p:sp>
        <p:sp>
          <p:nvSpPr>
            <p:cNvPr id="31" name="object 11">
              <a:extLst>
                <a:ext uri="{FF2B5EF4-FFF2-40B4-BE49-F238E27FC236}">
                  <a16:creationId xmlns:a16="http://schemas.microsoft.com/office/drawing/2014/main" id="{A15CDE65-1419-B042-8F4F-9301F6D562CA}"/>
                </a:ext>
              </a:extLst>
            </p:cNvPr>
            <p:cNvSpPr/>
            <p:nvPr/>
          </p:nvSpPr>
          <p:spPr>
            <a:xfrm>
              <a:off x="226128" y="6343393"/>
              <a:ext cx="334645" cy="514984"/>
            </a:xfrm>
            <a:custGeom>
              <a:avLst/>
              <a:gdLst/>
              <a:ahLst/>
              <a:cxnLst/>
              <a:rect l="l" t="t" r="r" b="b"/>
              <a:pathLst>
                <a:path w="334645" h="514984">
                  <a:moveTo>
                    <a:pt x="330327" y="0"/>
                  </a:moveTo>
                  <a:lnTo>
                    <a:pt x="0" y="284149"/>
                  </a:lnTo>
                  <a:lnTo>
                    <a:pt x="1438" y="514606"/>
                  </a:lnTo>
                  <a:lnTo>
                    <a:pt x="289110" y="514606"/>
                  </a:lnTo>
                  <a:lnTo>
                    <a:pt x="334340" y="476745"/>
                  </a:lnTo>
                  <a:lnTo>
                    <a:pt x="330327" y="0"/>
                  </a:lnTo>
                  <a:close/>
                </a:path>
              </a:pathLst>
            </a:custGeom>
            <a:solidFill>
              <a:srgbClr val="00DBD4"/>
            </a:solidFill>
          </p:spPr>
          <p:txBody>
            <a:bodyPr wrap="square" lIns="0" tIns="0" rIns="0" bIns="0" rtlCol="0"/>
            <a:lstStyle/>
            <a:p>
              <a:endParaRPr sz="1800" dirty="0"/>
            </a:p>
          </p:txBody>
        </p:sp>
        <p:sp>
          <p:nvSpPr>
            <p:cNvPr id="32" name="object 12">
              <a:extLst>
                <a:ext uri="{FF2B5EF4-FFF2-40B4-BE49-F238E27FC236}">
                  <a16:creationId xmlns:a16="http://schemas.microsoft.com/office/drawing/2014/main" id="{F24F3946-82D9-A84E-8A10-7ABBAD4ECB0F}"/>
                </a:ext>
              </a:extLst>
            </p:cNvPr>
            <p:cNvSpPr/>
            <p:nvPr/>
          </p:nvSpPr>
          <p:spPr>
            <a:xfrm>
              <a:off x="330580" y="6498573"/>
              <a:ext cx="396875" cy="360045"/>
            </a:xfrm>
            <a:custGeom>
              <a:avLst/>
              <a:gdLst/>
              <a:ahLst/>
              <a:cxnLst/>
              <a:rect l="l" t="t" r="r" b="b"/>
              <a:pathLst>
                <a:path w="396875" h="360045">
                  <a:moveTo>
                    <a:pt x="396305" y="0"/>
                  </a:moveTo>
                  <a:lnTo>
                    <a:pt x="0" y="359426"/>
                  </a:lnTo>
                </a:path>
              </a:pathLst>
            </a:custGeom>
            <a:ln w="16192">
              <a:solidFill>
                <a:srgbClr val="E4C6AE"/>
              </a:solidFill>
            </a:ln>
          </p:spPr>
          <p:txBody>
            <a:bodyPr wrap="square" lIns="0" tIns="0" rIns="0" bIns="0" rtlCol="0"/>
            <a:lstStyle/>
            <a:p>
              <a:endParaRPr sz="1800" dirty="0"/>
            </a:p>
          </p:txBody>
        </p:sp>
        <p:sp>
          <p:nvSpPr>
            <p:cNvPr id="33" name="object 13">
              <a:extLst>
                <a:ext uri="{FF2B5EF4-FFF2-40B4-BE49-F238E27FC236}">
                  <a16:creationId xmlns:a16="http://schemas.microsoft.com/office/drawing/2014/main" id="{08D3C606-0BF3-8E44-86E2-33DCC2DF5AAC}"/>
                </a:ext>
              </a:extLst>
            </p:cNvPr>
            <p:cNvSpPr/>
            <p:nvPr/>
          </p:nvSpPr>
          <p:spPr>
            <a:xfrm>
              <a:off x="0" y="5850733"/>
              <a:ext cx="727075" cy="662305"/>
            </a:xfrm>
            <a:custGeom>
              <a:avLst/>
              <a:gdLst/>
              <a:ahLst/>
              <a:cxnLst/>
              <a:rect l="l" t="t" r="r" b="b"/>
              <a:pathLst>
                <a:path w="727075" h="662304">
                  <a:moveTo>
                    <a:pt x="0" y="661802"/>
                  </a:moveTo>
                  <a:lnTo>
                    <a:pt x="725717" y="0"/>
                  </a:lnTo>
                  <a:lnTo>
                    <a:pt x="726885" y="647839"/>
                  </a:lnTo>
                </a:path>
              </a:pathLst>
            </a:custGeom>
            <a:ln w="16192">
              <a:solidFill>
                <a:srgbClr val="E4C6AE"/>
              </a:solidFill>
            </a:ln>
          </p:spPr>
          <p:txBody>
            <a:bodyPr wrap="square" lIns="0" tIns="0" rIns="0" bIns="0" rtlCol="0"/>
            <a:lstStyle/>
            <a:p>
              <a:endParaRPr sz="1800" dirty="0"/>
            </a:p>
          </p:txBody>
        </p:sp>
      </p:grpSp>
    </p:spTree>
    <p:extLst>
      <p:ext uri="{BB962C8B-B14F-4D97-AF65-F5344CB8AC3E}">
        <p14:creationId xmlns:p14="http://schemas.microsoft.com/office/powerpoint/2010/main" val="3470211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1 - Subhead + Body">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44D7CC5A-1418-7943-980B-873C5FEEDB05}"/>
              </a:ext>
            </a:extLst>
          </p:cNvPr>
          <p:cNvSpPr/>
          <p:nvPr userDrawn="1"/>
        </p:nvSpPr>
        <p:spPr>
          <a:xfrm flipV="1">
            <a:off x="0" y="-5646"/>
            <a:ext cx="12194381" cy="897364"/>
          </a:xfrm>
          <a:custGeom>
            <a:avLst/>
            <a:gdLst>
              <a:gd name="connsiteX0" fmla="*/ 0 w 9145786"/>
              <a:gd name="connsiteY0" fmla="*/ 673023 h 673023"/>
              <a:gd name="connsiteX1" fmla="*/ 9145786 w 9145786"/>
              <a:gd name="connsiteY1" fmla="*/ 673023 h 673023"/>
              <a:gd name="connsiteX2" fmla="*/ 9145786 w 9145786"/>
              <a:gd name="connsiteY2" fmla="*/ 655906 h 673023"/>
              <a:gd name="connsiteX3" fmla="*/ 9145786 w 9145786"/>
              <a:gd name="connsiteY3" fmla="*/ 215822 h 673023"/>
              <a:gd name="connsiteX4" fmla="*/ 9141740 w 9145786"/>
              <a:gd name="connsiteY4" fmla="*/ 215822 h 673023"/>
              <a:gd name="connsiteX5" fmla="*/ 9141740 w 9145786"/>
              <a:gd name="connsiteY5" fmla="*/ 159873 h 673023"/>
              <a:gd name="connsiteX6" fmla="*/ 9117597 w 9145786"/>
              <a:gd name="connsiteY6" fmla="*/ 155939 h 673023"/>
              <a:gd name="connsiteX7" fmla="*/ 4536982 w 9145786"/>
              <a:gd name="connsiteY7" fmla="*/ 0 h 673023"/>
              <a:gd name="connsiteX8" fmla="*/ 31771 w 9145786"/>
              <a:gd name="connsiteY8" fmla="*/ 145627 h 673023"/>
              <a:gd name="connsiteX9" fmla="*/ 0 w 9145786"/>
              <a:gd name="connsiteY9" fmla="*/ 149972 h 673023"/>
              <a:gd name="connsiteX10" fmla="*/ 0 w 9145786"/>
              <a:gd name="connsiteY10" fmla="*/ 443872 h 673023"/>
              <a:gd name="connsiteX11" fmla="*/ 1786 w 9145786"/>
              <a:gd name="connsiteY11" fmla="*/ 443872 h 673023"/>
              <a:gd name="connsiteX12" fmla="*/ 1786 w 9145786"/>
              <a:gd name="connsiteY12" fmla="*/ 655906 h 673023"/>
              <a:gd name="connsiteX13" fmla="*/ 0 w 9145786"/>
              <a:gd name="connsiteY13" fmla="*/ 655906 h 67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5786" h="673023">
                <a:moveTo>
                  <a:pt x="0" y="673023"/>
                </a:moveTo>
                <a:lnTo>
                  <a:pt x="9145786" y="673023"/>
                </a:lnTo>
                <a:lnTo>
                  <a:pt x="9145786" y="655906"/>
                </a:lnTo>
                <a:lnTo>
                  <a:pt x="9145786" y="215822"/>
                </a:lnTo>
                <a:lnTo>
                  <a:pt x="9141740" y="215822"/>
                </a:lnTo>
                <a:lnTo>
                  <a:pt x="9141740" y="159873"/>
                </a:lnTo>
                <a:lnTo>
                  <a:pt x="9117597" y="155939"/>
                </a:lnTo>
                <a:cubicBezTo>
                  <a:pt x="8510339" y="65596"/>
                  <a:pt x="6689208" y="0"/>
                  <a:pt x="4536982" y="0"/>
                </a:cubicBezTo>
                <a:cubicBezTo>
                  <a:pt x="2467534" y="0"/>
                  <a:pt x="704202" y="60647"/>
                  <a:pt x="31771" y="145627"/>
                </a:cubicBezTo>
                <a:lnTo>
                  <a:pt x="0" y="149972"/>
                </a:lnTo>
                <a:lnTo>
                  <a:pt x="0" y="443872"/>
                </a:lnTo>
                <a:lnTo>
                  <a:pt x="1786" y="443872"/>
                </a:lnTo>
                <a:lnTo>
                  <a:pt x="1786" y="655906"/>
                </a:lnTo>
                <a:lnTo>
                  <a:pt x="0" y="65590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 name="Content Placeholder 2">
            <a:extLst>
              <a:ext uri="{FF2B5EF4-FFF2-40B4-BE49-F238E27FC236}">
                <a16:creationId xmlns:a16="http://schemas.microsoft.com/office/drawing/2014/main" id="{8D2017E2-2B06-8040-B8D6-018F8EF0B2B5}"/>
              </a:ext>
            </a:extLst>
          </p:cNvPr>
          <p:cNvSpPr>
            <a:spLocks noGrp="1"/>
          </p:cNvSpPr>
          <p:nvPr>
            <p:ph idx="1" hasCustomPrompt="1"/>
          </p:nvPr>
        </p:nvSpPr>
        <p:spPr>
          <a:xfrm>
            <a:off x="133907" y="1417320"/>
            <a:ext cx="11924189" cy="5311536"/>
          </a:xfrm>
        </p:spPr>
        <p:txBody>
          <a:bodyPr>
            <a:normAutofit/>
          </a:bodyPr>
          <a:lstStyle>
            <a:lvl1pPr marL="0" indent="0">
              <a:lnSpc>
                <a:spcPts val="1700"/>
              </a:lnSpc>
              <a:spcBef>
                <a:spcPts val="400"/>
              </a:spcBef>
              <a:buNone/>
              <a:defRPr sz="1700" b="0" i="0">
                <a:latin typeface="Calibri" panose="020F0502020204030204" pitchFamily="34" charset="0"/>
                <a:cs typeface="Calibri" panose="020F050202020403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r>
              <a:rPr lang="en-US"/>
              <a:t>&lt;Add text here and here and here…&gt;</a:t>
            </a:r>
          </a:p>
          <a:p>
            <a:r>
              <a:rPr lang="en-US"/>
              <a:t>Or click the icons below to add and image, graph, etc.</a:t>
            </a:r>
          </a:p>
        </p:txBody>
      </p:sp>
      <p:sp>
        <p:nvSpPr>
          <p:cNvPr id="7" name="Title 1">
            <a:extLst>
              <a:ext uri="{FF2B5EF4-FFF2-40B4-BE49-F238E27FC236}">
                <a16:creationId xmlns:a16="http://schemas.microsoft.com/office/drawing/2014/main" id="{A4EDD054-C2EA-D749-99C5-1881651A97D4}"/>
              </a:ext>
            </a:extLst>
          </p:cNvPr>
          <p:cNvSpPr>
            <a:spLocks noGrp="1"/>
          </p:cNvSpPr>
          <p:nvPr>
            <p:ph type="title" hasCustomPrompt="1"/>
          </p:nvPr>
        </p:nvSpPr>
        <p:spPr>
          <a:xfrm>
            <a:off x="133914" y="129147"/>
            <a:ext cx="11924191" cy="497267"/>
          </a:xfrm>
          <a:ln>
            <a:noFill/>
          </a:ln>
        </p:spPr>
        <p:txBody>
          <a:bodyPr anchor="t" anchorCtr="0">
            <a:noAutofit/>
          </a:bodyPr>
          <a:lstStyle>
            <a:lvl1pPr algn="ctr">
              <a:defRPr sz="4400">
                <a:solidFill>
                  <a:schemeClr val="bg1"/>
                </a:solidFill>
              </a:defRPr>
            </a:lvl1pPr>
          </a:lstStyle>
          <a:p>
            <a:r>
              <a:rPr lang="en-US"/>
              <a:t>Title, single-line</a:t>
            </a:r>
          </a:p>
        </p:txBody>
      </p:sp>
      <p:sp>
        <p:nvSpPr>
          <p:cNvPr id="4" name="Text Placeholder 3">
            <a:extLst>
              <a:ext uri="{FF2B5EF4-FFF2-40B4-BE49-F238E27FC236}">
                <a16:creationId xmlns:a16="http://schemas.microsoft.com/office/drawing/2014/main" id="{73F70FF0-F1FB-8A48-BC60-251690A1C6FB}"/>
              </a:ext>
            </a:extLst>
          </p:cNvPr>
          <p:cNvSpPr>
            <a:spLocks noGrp="1"/>
          </p:cNvSpPr>
          <p:nvPr>
            <p:ph type="body" sz="quarter" idx="10" hasCustomPrompt="1"/>
          </p:nvPr>
        </p:nvSpPr>
        <p:spPr>
          <a:xfrm>
            <a:off x="133351" y="989935"/>
            <a:ext cx="11925300" cy="238125"/>
          </a:xfrm>
        </p:spPr>
        <p:txBody>
          <a:bodyPr>
            <a:noAutofit/>
          </a:bodyPr>
          <a:lstStyle>
            <a:lvl1pPr marL="0" indent="0" algn="ctr">
              <a:lnSpc>
                <a:spcPts val="1700"/>
              </a:lnSpc>
              <a:buNone/>
              <a:defRPr sz="1700" b="1" i="0">
                <a:solidFill>
                  <a:schemeClr val="tx2"/>
                </a:solidFill>
                <a:latin typeface="Calibri" panose="020F0502020204030204" pitchFamily="34" charset="0"/>
                <a:cs typeface="Calibri" panose="020F0502020204030204" pitchFamily="34" charset="0"/>
              </a:defRPr>
            </a:lvl1pPr>
            <a:lvl2pPr marL="457178" indent="0" algn="ctr">
              <a:buNone/>
              <a:defRPr sz="1700" b="1" i="0">
                <a:solidFill>
                  <a:schemeClr val="tx2"/>
                </a:solidFill>
                <a:latin typeface="Calibri" panose="020F0502020204030204" pitchFamily="34" charset="0"/>
                <a:cs typeface="Calibri" panose="020F0502020204030204" pitchFamily="34" charset="0"/>
              </a:defRPr>
            </a:lvl2pPr>
            <a:lvl3pPr marL="914354" indent="0" algn="ctr">
              <a:buNone/>
              <a:defRPr sz="1700" b="1" i="0">
                <a:solidFill>
                  <a:schemeClr val="tx2"/>
                </a:solidFill>
                <a:latin typeface="Calibri" panose="020F0502020204030204" pitchFamily="34" charset="0"/>
                <a:cs typeface="Calibri" panose="020F0502020204030204" pitchFamily="34" charset="0"/>
              </a:defRPr>
            </a:lvl3pPr>
            <a:lvl4pPr marL="1371532" indent="0" algn="ctr">
              <a:buNone/>
              <a:defRPr sz="1700" b="1" i="0">
                <a:solidFill>
                  <a:schemeClr val="tx2"/>
                </a:solidFill>
                <a:latin typeface="Calibri" panose="020F0502020204030204" pitchFamily="34" charset="0"/>
                <a:cs typeface="Calibri" panose="020F0502020204030204" pitchFamily="34" charset="0"/>
              </a:defRPr>
            </a:lvl4pPr>
            <a:lvl5pPr marL="1828709" indent="0" algn="ctr">
              <a:buNone/>
              <a:defRPr sz="1700" b="1" i="0">
                <a:solidFill>
                  <a:schemeClr val="tx2"/>
                </a:solidFill>
                <a:latin typeface="Calibri" panose="020F0502020204030204" pitchFamily="34" charset="0"/>
                <a:cs typeface="Calibri" panose="020F0502020204030204" pitchFamily="34" charset="0"/>
              </a:defRPr>
            </a:lvl5pPr>
          </a:lstStyle>
          <a:p>
            <a:pPr lvl="0"/>
            <a:r>
              <a:rPr lang="en-US"/>
              <a:t>&lt;Subhead goes here and here&gt;</a:t>
            </a:r>
          </a:p>
        </p:txBody>
      </p:sp>
    </p:spTree>
    <p:extLst>
      <p:ext uri="{BB962C8B-B14F-4D97-AF65-F5344CB8AC3E}">
        <p14:creationId xmlns:p14="http://schemas.microsoft.com/office/powerpoint/2010/main" val="2507202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2 - Subhead + Body">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33CBE63-301A-A641-8453-F7536F5CD35D}"/>
              </a:ext>
            </a:extLst>
          </p:cNvPr>
          <p:cNvSpPr/>
          <p:nvPr userDrawn="1"/>
        </p:nvSpPr>
        <p:spPr>
          <a:xfrm>
            <a:off x="-2381" y="1"/>
            <a:ext cx="12194381" cy="1625496"/>
          </a:xfrm>
          <a:custGeom>
            <a:avLst/>
            <a:gdLst>
              <a:gd name="connsiteX0" fmla="*/ 1786 w 9145786"/>
              <a:gd name="connsiteY0" fmla="*/ 0 h 1219122"/>
              <a:gd name="connsiteX1" fmla="*/ 9145786 w 9145786"/>
              <a:gd name="connsiteY1" fmla="*/ 0 h 1219122"/>
              <a:gd name="connsiteX2" fmla="*/ 9145786 w 9145786"/>
              <a:gd name="connsiteY2" fmla="*/ 304799 h 1219122"/>
              <a:gd name="connsiteX3" fmla="*/ 9145786 w 9145786"/>
              <a:gd name="connsiteY3" fmla="*/ 344554 h 1219122"/>
              <a:gd name="connsiteX4" fmla="*/ 9145786 w 9145786"/>
              <a:gd name="connsiteY4" fmla="*/ 508000 h 1219122"/>
              <a:gd name="connsiteX5" fmla="*/ 9145786 w 9145786"/>
              <a:gd name="connsiteY5" fmla="*/ 563216 h 1219122"/>
              <a:gd name="connsiteX6" fmla="*/ 9145786 w 9145786"/>
              <a:gd name="connsiteY6" fmla="*/ 1003300 h 1219122"/>
              <a:gd name="connsiteX7" fmla="*/ 9141740 w 9145786"/>
              <a:gd name="connsiteY7" fmla="*/ 1003300 h 1219122"/>
              <a:gd name="connsiteX8" fmla="*/ 9141740 w 9145786"/>
              <a:gd name="connsiteY8" fmla="*/ 1059249 h 1219122"/>
              <a:gd name="connsiteX9" fmla="*/ 9117597 w 9145786"/>
              <a:gd name="connsiteY9" fmla="*/ 1063183 h 1219122"/>
              <a:gd name="connsiteX10" fmla="*/ 4536982 w 9145786"/>
              <a:gd name="connsiteY10" fmla="*/ 1219122 h 1219122"/>
              <a:gd name="connsiteX11" fmla="*/ 31771 w 9145786"/>
              <a:gd name="connsiteY11" fmla="*/ 1073495 h 1219122"/>
              <a:gd name="connsiteX12" fmla="*/ 0 w 9145786"/>
              <a:gd name="connsiteY12" fmla="*/ 1069150 h 1219122"/>
              <a:gd name="connsiteX13" fmla="*/ 0 w 9145786"/>
              <a:gd name="connsiteY13" fmla="*/ 775250 h 1219122"/>
              <a:gd name="connsiteX14" fmla="*/ 1786 w 9145786"/>
              <a:gd name="connsiteY14" fmla="*/ 775250 h 1219122"/>
              <a:gd name="connsiteX15" fmla="*/ 1786 w 9145786"/>
              <a:gd name="connsiteY15" fmla="*/ 563216 h 1219122"/>
              <a:gd name="connsiteX16" fmla="*/ 0 w 9145786"/>
              <a:gd name="connsiteY16" fmla="*/ 563216 h 1219122"/>
              <a:gd name="connsiteX17" fmla="*/ 0 w 9145786"/>
              <a:gd name="connsiteY17" fmla="*/ 304799 h 1219122"/>
              <a:gd name="connsiteX18" fmla="*/ 1786 w 9145786"/>
              <a:gd name="connsiteY18" fmla="*/ 304799 h 121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45786" h="1219122">
                <a:moveTo>
                  <a:pt x="1786" y="0"/>
                </a:moveTo>
                <a:lnTo>
                  <a:pt x="9145786" y="0"/>
                </a:lnTo>
                <a:lnTo>
                  <a:pt x="9145786" y="304799"/>
                </a:lnTo>
                <a:lnTo>
                  <a:pt x="9145786" y="344554"/>
                </a:lnTo>
                <a:lnTo>
                  <a:pt x="9145786" y="508000"/>
                </a:lnTo>
                <a:lnTo>
                  <a:pt x="9145786" y="563216"/>
                </a:lnTo>
                <a:lnTo>
                  <a:pt x="9145786" y="1003300"/>
                </a:lnTo>
                <a:lnTo>
                  <a:pt x="9141740" y="1003300"/>
                </a:lnTo>
                <a:lnTo>
                  <a:pt x="9141740" y="1059249"/>
                </a:lnTo>
                <a:lnTo>
                  <a:pt x="9117597" y="1063183"/>
                </a:lnTo>
                <a:cubicBezTo>
                  <a:pt x="8510339" y="1153526"/>
                  <a:pt x="6689208" y="1219122"/>
                  <a:pt x="4536982" y="1219122"/>
                </a:cubicBezTo>
                <a:cubicBezTo>
                  <a:pt x="2467534" y="1219122"/>
                  <a:pt x="704202" y="1158475"/>
                  <a:pt x="31771" y="1073495"/>
                </a:cubicBezTo>
                <a:lnTo>
                  <a:pt x="0" y="1069150"/>
                </a:lnTo>
                <a:lnTo>
                  <a:pt x="0" y="775250"/>
                </a:lnTo>
                <a:lnTo>
                  <a:pt x="1786" y="775250"/>
                </a:lnTo>
                <a:lnTo>
                  <a:pt x="1786" y="563216"/>
                </a:lnTo>
                <a:lnTo>
                  <a:pt x="0" y="563216"/>
                </a:lnTo>
                <a:lnTo>
                  <a:pt x="0" y="304799"/>
                </a:lnTo>
                <a:lnTo>
                  <a:pt x="1786" y="3047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a:extLst>
              <a:ext uri="{FF2B5EF4-FFF2-40B4-BE49-F238E27FC236}">
                <a16:creationId xmlns:a16="http://schemas.microsoft.com/office/drawing/2014/main" id="{A4EDD054-C2EA-D749-99C5-1881651A97D4}"/>
              </a:ext>
            </a:extLst>
          </p:cNvPr>
          <p:cNvSpPr>
            <a:spLocks noGrp="1"/>
          </p:cNvSpPr>
          <p:nvPr>
            <p:ph type="title" hasCustomPrompt="1"/>
          </p:nvPr>
        </p:nvSpPr>
        <p:spPr>
          <a:xfrm>
            <a:off x="133914" y="110859"/>
            <a:ext cx="11924191" cy="1307387"/>
          </a:xfrm>
          <a:ln>
            <a:noFill/>
          </a:ln>
        </p:spPr>
        <p:txBody>
          <a:bodyPr anchor="ctr" anchorCtr="0">
            <a:noAutofit/>
          </a:bodyPr>
          <a:lstStyle>
            <a:lvl1pPr algn="ctr">
              <a:lnSpc>
                <a:spcPts val="4400"/>
              </a:lnSpc>
              <a:defRPr sz="4400">
                <a:solidFill>
                  <a:schemeClr val="bg1"/>
                </a:solidFill>
              </a:defRPr>
            </a:lvl1pPr>
          </a:lstStyle>
          <a:p>
            <a:r>
              <a:rPr lang="en-US"/>
              <a:t>Title, </a:t>
            </a:r>
            <a:br>
              <a:rPr lang="en-US"/>
            </a:br>
            <a:r>
              <a:rPr lang="en-US"/>
              <a:t>double-line</a:t>
            </a:r>
          </a:p>
        </p:txBody>
      </p:sp>
      <p:sp>
        <p:nvSpPr>
          <p:cNvPr id="8" name="Content Placeholder 2">
            <a:extLst>
              <a:ext uri="{FF2B5EF4-FFF2-40B4-BE49-F238E27FC236}">
                <a16:creationId xmlns:a16="http://schemas.microsoft.com/office/drawing/2014/main" id="{4A34180B-4612-8B43-859C-0403CE54D505}"/>
              </a:ext>
            </a:extLst>
          </p:cNvPr>
          <p:cNvSpPr>
            <a:spLocks noGrp="1"/>
          </p:cNvSpPr>
          <p:nvPr>
            <p:ph idx="1" hasCustomPrompt="1"/>
          </p:nvPr>
        </p:nvSpPr>
        <p:spPr>
          <a:xfrm>
            <a:off x="133907" y="2163741"/>
            <a:ext cx="11924189" cy="4583403"/>
          </a:xfrm>
        </p:spPr>
        <p:txBody>
          <a:bodyPr>
            <a:normAutofit/>
          </a:bodyPr>
          <a:lstStyle>
            <a:lvl1pPr marL="0" indent="0">
              <a:lnSpc>
                <a:spcPts val="1700"/>
              </a:lnSpc>
              <a:spcBef>
                <a:spcPts val="400"/>
              </a:spcBef>
              <a:buNone/>
              <a:defRPr sz="1700" b="0" i="0">
                <a:latin typeface="Calibri" panose="020F0502020204030204" pitchFamily="34" charset="0"/>
                <a:cs typeface="Calibri" panose="020F050202020403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r>
              <a:rPr lang="en-US"/>
              <a:t>&lt;Add text here and here and here…&gt;</a:t>
            </a:r>
          </a:p>
          <a:p>
            <a:r>
              <a:rPr lang="en-US"/>
              <a:t>Or click the icons below to add and image, graph, etc.</a:t>
            </a:r>
          </a:p>
        </p:txBody>
      </p:sp>
      <p:sp>
        <p:nvSpPr>
          <p:cNvPr id="9" name="Text Placeholder 3">
            <a:extLst>
              <a:ext uri="{FF2B5EF4-FFF2-40B4-BE49-F238E27FC236}">
                <a16:creationId xmlns:a16="http://schemas.microsoft.com/office/drawing/2014/main" id="{2FF380F9-0B84-794D-9C71-CCCBE0D7AC41}"/>
              </a:ext>
            </a:extLst>
          </p:cNvPr>
          <p:cNvSpPr>
            <a:spLocks noGrp="1"/>
          </p:cNvSpPr>
          <p:nvPr>
            <p:ph type="body" sz="quarter" idx="10" hasCustomPrompt="1"/>
          </p:nvPr>
        </p:nvSpPr>
        <p:spPr>
          <a:xfrm>
            <a:off x="133351" y="1736355"/>
            <a:ext cx="11925300" cy="238125"/>
          </a:xfrm>
        </p:spPr>
        <p:txBody>
          <a:bodyPr>
            <a:noAutofit/>
          </a:bodyPr>
          <a:lstStyle>
            <a:lvl1pPr marL="0" indent="0" algn="ctr">
              <a:lnSpc>
                <a:spcPts val="1700"/>
              </a:lnSpc>
              <a:buNone/>
              <a:defRPr sz="1700" b="1" i="0">
                <a:solidFill>
                  <a:schemeClr val="tx2"/>
                </a:solidFill>
                <a:latin typeface="Calibri" panose="020F0502020204030204" pitchFamily="34" charset="0"/>
                <a:cs typeface="Calibri" panose="020F0502020204030204" pitchFamily="34" charset="0"/>
              </a:defRPr>
            </a:lvl1pPr>
            <a:lvl2pPr marL="457178" indent="0" algn="ctr">
              <a:buNone/>
              <a:defRPr sz="1700" b="1" i="0">
                <a:solidFill>
                  <a:schemeClr val="tx2"/>
                </a:solidFill>
                <a:latin typeface="Calibri" panose="020F0502020204030204" pitchFamily="34" charset="0"/>
                <a:cs typeface="Calibri" panose="020F0502020204030204" pitchFamily="34" charset="0"/>
              </a:defRPr>
            </a:lvl2pPr>
            <a:lvl3pPr marL="914354" indent="0" algn="ctr">
              <a:buNone/>
              <a:defRPr sz="1700" b="1" i="0">
                <a:solidFill>
                  <a:schemeClr val="tx2"/>
                </a:solidFill>
                <a:latin typeface="Calibri" panose="020F0502020204030204" pitchFamily="34" charset="0"/>
                <a:cs typeface="Calibri" panose="020F0502020204030204" pitchFamily="34" charset="0"/>
              </a:defRPr>
            </a:lvl3pPr>
            <a:lvl4pPr marL="1371532" indent="0" algn="ctr">
              <a:buNone/>
              <a:defRPr sz="1700" b="1" i="0">
                <a:solidFill>
                  <a:schemeClr val="tx2"/>
                </a:solidFill>
                <a:latin typeface="Calibri" panose="020F0502020204030204" pitchFamily="34" charset="0"/>
                <a:cs typeface="Calibri" panose="020F0502020204030204" pitchFamily="34" charset="0"/>
              </a:defRPr>
            </a:lvl4pPr>
            <a:lvl5pPr marL="1828709" indent="0" algn="ctr">
              <a:buNone/>
              <a:defRPr sz="1700" b="1" i="0">
                <a:solidFill>
                  <a:schemeClr val="tx2"/>
                </a:solidFill>
                <a:latin typeface="Calibri" panose="020F0502020204030204" pitchFamily="34" charset="0"/>
                <a:cs typeface="Calibri" panose="020F0502020204030204" pitchFamily="34" charset="0"/>
              </a:defRPr>
            </a:lvl5pPr>
          </a:lstStyle>
          <a:p>
            <a:pPr lvl="0"/>
            <a:r>
              <a:rPr lang="en-US"/>
              <a:t>&lt;Subhead goes here and here&gt;</a:t>
            </a:r>
          </a:p>
        </p:txBody>
      </p:sp>
    </p:spTree>
    <p:extLst>
      <p:ext uri="{BB962C8B-B14F-4D97-AF65-F5344CB8AC3E}">
        <p14:creationId xmlns:p14="http://schemas.microsoft.com/office/powerpoint/2010/main" val="3014016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 Title 1 - 2 Column Body">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44D7CC5A-1418-7943-980B-873C5FEEDB05}"/>
              </a:ext>
            </a:extLst>
          </p:cNvPr>
          <p:cNvSpPr/>
          <p:nvPr userDrawn="1"/>
        </p:nvSpPr>
        <p:spPr>
          <a:xfrm flipV="1">
            <a:off x="0" y="-5646"/>
            <a:ext cx="12194381" cy="897364"/>
          </a:xfrm>
          <a:custGeom>
            <a:avLst/>
            <a:gdLst>
              <a:gd name="connsiteX0" fmla="*/ 0 w 9145786"/>
              <a:gd name="connsiteY0" fmla="*/ 673023 h 673023"/>
              <a:gd name="connsiteX1" fmla="*/ 9145786 w 9145786"/>
              <a:gd name="connsiteY1" fmla="*/ 673023 h 673023"/>
              <a:gd name="connsiteX2" fmla="*/ 9145786 w 9145786"/>
              <a:gd name="connsiteY2" fmla="*/ 655906 h 673023"/>
              <a:gd name="connsiteX3" fmla="*/ 9145786 w 9145786"/>
              <a:gd name="connsiteY3" fmla="*/ 215822 h 673023"/>
              <a:gd name="connsiteX4" fmla="*/ 9141740 w 9145786"/>
              <a:gd name="connsiteY4" fmla="*/ 215822 h 673023"/>
              <a:gd name="connsiteX5" fmla="*/ 9141740 w 9145786"/>
              <a:gd name="connsiteY5" fmla="*/ 159873 h 673023"/>
              <a:gd name="connsiteX6" fmla="*/ 9117597 w 9145786"/>
              <a:gd name="connsiteY6" fmla="*/ 155939 h 673023"/>
              <a:gd name="connsiteX7" fmla="*/ 4536982 w 9145786"/>
              <a:gd name="connsiteY7" fmla="*/ 0 h 673023"/>
              <a:gd name="connsiteX8" fmla="*/ 31771 w 9145786"/>
              <a:gd name="connsiteY8" fmla="*/ 145627 h 673023"/>
              <a:gd name="connsiteX9" fmla="*/ 0 w 9145786"/>
              <a:gd name="connsiteY9" fmla="*/ 149972 h 673023"/>
              <a:gd name="connsiteX10" fmla="*/ 0 w 9145786"/>
              <a:gd name="connsiteY10" fmla="*/ 443872 h 673023"/>
              <a:gd name="connsiteX11" fmla="*/ 1786 w 9145786"/>
              <a:gd name="connsiteY11" fmla="*/ 443872 h 673023"/>
              <a:gd name="connsiteX12" fmla="*/ 1786 w 9145786"/>
              <a:gd name="connsiteY12" fmla="*/ 655906 h 673023"/>
              <a:gd name="connsiteX13" fmla="*/ 0 w 9145786"/>
              <a:gd name="connsiteY13" fmla="*/ 655906 h 67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5786" h="673023">
                <a:moveTo>
                  <a:pt x="0" y="673023"/>
                </a:moveTo>
                <a:lnTo>
                  <a:pt x="9145786" y="673023"/>
                </a:lnTo>
                <a:lnTo>
                  <a:pt x="9145786" y="655906"/>
                </a:lnTo>
                <a:lnTo>
                  <a:pt x="9145786" y="215822"/>
                </a:lnTo>
                <a:lnTo>
                  <a:pt x="9141740" y="215822"/>
                </a:lnTo>
                <a:lnTo>
                  <a:pt x="9141740" y="159873"/>
                </a:lnTo>
                <a:lnTo>
                  <a:pt x="9117597" y="155939"/>
                </a:lnTo>
                <a:cubicBezTo>
                  <a:pt x="8510339" y="65596"/>
                  <a:pt x="6689208" y="0"/>
                  <a:pt x="4536982" y="0"/>
                </a:cubicBezTo>
                <a:cubicBezTo>
                  <a:pt x="2467534" y="0"/>
                  <a:pt x="704202" y="60647"/>
                  <a:pt x="31771" y="145627"/>
                </a:cubicBezTo>
                <a:lnTo>
                  <a:pt x="0" y="149972"/>
                </a:lnTo>
                <a:lnTo>
                  <a:pt x="0" y="443872"/>
                </a:lnTo>
                <a:lnTo>
                  <a:pt x="1786" y="443872"/>
                </a:lnTo>
                <a:lnTo>
                  <a:pt x="1786" y="655906"/>
                </a:lnTo>
                <a:lnTo>
                  <a:pt x="0" y="65590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 name="Content Placeholder 2">
            <a:extLst>
              <a:ext uri="{FF2B5EF4-FFF2-40B4-BE49-F238E27FC236}">
                <a16:creationId xmlns:a16="http://schemas.microsoft.com/office/drawing/2014/main" id="{FD4BB2BD-E33B-B74E-A8AE-E6EFE9044BCB}"/>
              </a:ext>
            </a:extLst>
          </p:cNvPr>
          <p:cNvSpPr>
            <a:spLocks noGrp="1"/>
          </p:cNvSpPr>
          <p:nvPr>
            <p:ph sz="half" idx="13" hasCustomPrompt="1"/>
          </p:nvPr>
        </p:nvSpPr>
        <p:spPr>
          <a:xfrm>
            <a:off x="133914" y="1431659"/>
            <a:ext cx="5885895" cy="5297196"/>
          </a:xfrm>
        </p:spPr>
        <p:txBody>
          <a:bodyPr>
            <a:normAutofit/>
          </a:bodyPr>
          <a:lstStyle>
            <a:lvl1pPr>
              <a:lnSpc>
                <a:spcPts val="1700"/>
              </a:lnSpc>
              <a:spcBef>
                <a:spcPts val="400"/>
              </a:spcBef>
              <a:defRPr sz="1700" b="0" i="0">
                <a:latin typeface="Calibri" panose="020F0502020204030204" pitchFamily="34" charset="0"/>
                <a:cs typeface="Calibri" panose="020F0502020204030204" pitchFamily="34" charset="0"/>
              </a:defRPr>
            </a:lvl1pPr>
            <a:lvl2pPr>
              <a:lnSpc>
                <a:spcPts val="1700"/>
              </a:lnSpc>
              <a:defRPr sz="1700" b="0" i="0">
                <a:latin typeface="Calibri" panose="020F0502020204030204" pitchFamily="34" charset="0"/>
                <a:cs typeface="Calibri" panose="020F050202020403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r>
              <a:rPr lang="en-US"/>
              <a:t>Add text here </a:t>
            </a:r>
          </a:p>
          <a:p>
            <a:r>
              <a:rPr lang="en-US"/>
              <a:t>Or click the icons below to add</a:t>
            </a:r>
          </a:p>
          <a:p>
            <a:pPr lvl="1"/>
            <a:r>
              <a:rPr lang="en-US"/>
              <a:t>Image</a:t>
            </a:r>
          </a:p>
          <a:p>
            <a:pPr lvl="1"/>
            <a:r>
              <a:rPr lang="en-US"/>
              <a:t>Graph</a:t>
            </a:r>
          </a:p>
          <a:p>
            <a:pPr lvl="1"/>
            <a:r>
              <a:rPr lang="en-US"/>
              <a:t>etc.</a:t>
            </a:r>
          </a:p>
        </p:txBody>
      </p:sp>
      <p:sp>
        <p:nvSpPr>
          <p:cNvPr id="9" name="Content Placeholder 3">
            <a:extLst>
              <a:ext uri="{FF2B5EF4-FFF2-40B4-BE49-F238E27FC236}">
                <a16:creationId xmlns:a16="http://schemas.microsoft.com/office/drawing/2014/main" id="{3F6012D4-1BEC-3746-9439-A5509640EA28}"/>
              </a:ext>
            </a:extLst>
          </p:cNvPr>
          <p:cNvSpPr>
            <a:spLocks noGrp="1"/>
          </p:cNvSpPr>
          <p:nvPr>
            <p:ph sz="half" idx="2" hasCustomPrompt="1"/>
          </p:nvPr>
        </p:nvSpPr>
        <p:spPr>
          <a:xfrm>
            <a:off x="6172209" y="1431659"/>
            <a:ext cx="5885895" cy="5297196"/>
          </a:xfrm>
        </p:spPr>
        <p:txBody>
          <a:bodyPr>
            <a:normAutofit/>
          </a:bodyPr>
          <a:lstStyle>
            <a:lvl1pPr>
              <a:lnSpc>
                <a:spcPts val="1700"/>
              </a:lnSpc>
              <a:spcBef>
                <a:spcPts val="400"/>
              </a:spcBef>
              <a:defRPr sz="1700" b="0" i="0">
                <a:latin typeface="Calibri" panose="020F0502020204030204" pitchFamily="34" charset="0"/>
                <a:cs typeface="Calibri" panose="020F0502020204030204" pitchFamily="34" charset="0"/>
              </a:defRPr>
            </a:lvl1pPr>
            <a:lvl2pPr>
              <a:lnSpc>
                <a:spcPts val="1700"/>
              </a:lnSpc>
              <a:defRPr sz="1700" b="0" i="0">
                <a:latin typeface="Calibri" panose="020F0502020204030204" pitchFamily="34" charset="0"/>
                <a:cs typeface="Calibri" panose="020F050202020403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r>
              <a:rPr lang="en-US"/>
              <a:t>Add text here </a:t>
            </a:r>
          </a:p>
          <a:p>
            <a:r>
              <a:rPr lang="en-US"/>
              <a:t>Or click the icons below to add</a:t>
            </a:r>
          </a:p>
          <a:p>
            <a:pPr lvl="1"/>
            <a:r>
              <a:rPr lang="en-US"/>
              <a:t>Image</a:t>
            </a:r>
          </a:p>
          <a:p>
            <a:pPr lvl="1"/>
            <a:r>
              <a:rPr lang="en-US"/>
              <a:t>Graph</a:t>
            </a:r>
          </a:p>
          <a:p>
            <a:pPr lvl="1"/>
            <a:r>
              <a:rPr lang="en-US"/>
              <a:t>etc.</a:t>
            </a:r>
          </a:p>
        </p:txBody>
      </p:sp>
      <p:sp>
        <p:nvSpPr>
          <p:cNvPr id="11" name="Title 1">
            <a:extLst>
              <a:ext uri="{FF2B5EF4-FFF2-40B4-BE49-F238E27FC236}">
                <a16:creationId xmlns:a16="http://schemas.microsoft.com/office/drawing/2014/main" id="{04F9AD66-C546-1A44-8D59-3FD8256D39B8}"/>
              </a:ext>
            </a:extLst>
          </p:cNvPr>
          <p:cNvSpPr>
            <a:spLocks noGrp="1"/>
          </p:cNvSpPr>
          <p:nvPr>
            <p:ph type="title" hasCustomPrompt="1"/>
          </p:nvPr>
        </p:nvSpPr>
        <p:spPr>
          <a:xfrm>
            <a:off x="133914" y="129147"/>
            <a:ext cx="11924191" cy="497267"/>
          </a:xfrm>
          <a:ln>
            <a:noFill/>
          </a:ln>
        </p:spPr>
        <p:txBody>
          <a:bodyPr anchor="t" anchorCtr="0">
            <a:noAutofit/>
          </a:bodyPr>
          <a:lstStyle>
            <a:lvl1pPr algn="ctr">
              <a:defRPr sz="4400">
                <a:solidFill>
                  <a:schemeClr val="bg1"/>
                </a:solidFill>
              </a:defRPr>
            </a:lvl1pPr>
          </a:lstStyle>
          <a:p>
            <a:r>
              <a:rPr lang="en-US"/>
              <a:t>Title, single-line</a:t>
            </a:r>
          </a:p>
        </p:txBody>
      </p:sp>
      <p:sp>
        <p:nvSpPr>
          <p:cNvPr id="13" name="Text Placeholder 3">
            <a:extLst>
              <a:ext uri="{FF2B5EF4-FFF2-40B4-BE49-F238E27FC236}">
                <a16:creationId xmlns:a16="http://schemas.microsoft.com/office/drawing/2014/main" id="{6AD6A2E6-67AC-784C-A6F8-569005B88FBC}"/>
              </a:ext>
            </a:extLst>
          </p:cNvPr>
          <p:cNvSpPr>
            <a:spLocks noGrp="1"/>
          </p:cNvSpPr>
          <p:nvPr>
            <p:ph type="body" sz="quarter" idx="10" hasCustomPrompt="1"/>
          </p:nvPr>
        </p:nvSpPr>
        <p:spPr>
          <a:xfrm>
            <a:off x="133351" y="989935"/>
            <a:ext cx="11925300" cy="238125"/>
          </a:xfrm>
        </p:spPr>
        <p:txBody>
          <a:bodyPr>
            <a:noAutofit/>
          </a:bodyPr>
          <a:lstStyle>
            <a:lvl1pPr marL="0" indent="0" algn="ctr">
              <a:lnSpc>
                <a:spcPts val="1700"/>
              </a:lnSpc>
              <a:buNone/>
              <a:defRPr sz="1700" b="1" i="0">
                <a:solidFill>
                  <a:schemeClr val="tx2"/>
                </a:solidFill>
                <a:latin typeface="Calibri" panose="020F0502020204030204" pitchFamily="34" charset="0"/>
                <a:cs typeface="Calibri" panose="020F0502020204030204" pitchFamily="34" charset="0"/>
              </a:defRPr>
            </a:lvl1pPr>
            <a:lvl2pPr marL="457178" indent="0" algn="ctr">
              <a:buNone/>
              <a:defRPr sz="1700" b="1" i="0">
                <a:solidFill>
                  <a:schemeClr val="tx2"/>
                </a:solidFill>
                <a:latin typeface="Calibri" panose="020F0502020204030204" pitchFamily="34" charset="0"/>
                <a:cs typeface="Calibri" panose="020F0502020204030204" pitchFamily="34" charset="0"/>
              </a:defRPr>
            </a:lvl2pPr>
            <a:lvl3pPr marL="914354" indent="0" algn="ctr">
              <a:buNone/>
              <a:defRPr sz="1700" b="1" i="0">
                <a:solidFill>
                  <a:schemeClr val="tx2"/>
                </a:solidFill>
                <a:latin typeface="Calibri" panose="020F0502020204030204" pitchFamily="34" charset="0"/>
                <a:cs typeface="Calibri" panose="020F0502020204030204" pitchFamily="34" charset="0"/>
              </a:defRPr>
            </a:lvl3pPr>
            <a:lvl4pPr marL="1371532" indent="0" algn="ctr">
              <a:buNone/>
              <a:defRPr sz="1700" b="1" i="0">
                <a:solidFill>
                  <a:schemeClr val="tx2"/>
                </a:solidFill>
                <a:latin typeface="Calibri" panose="020F0502020204030204" pitchFamily="34" charset="0"/>
                <a:cs typeface="Calibri" panose="020F0502020204030204" pitchFamily="34" charset="0"/>
              </a:defRPr>
            </a:lvl4pPr>
            <a:lvl5pPr marL="1828709" indent="0" algn="ctr">
              <a:buNone/>
              <a:defRPr sz="1700" b="1" i="0">
                <a:solidFill>
                  <a:schemeClr val="tx2"/>
                </a:solidFill>
                <a:latin typeface="Calibri" panose="020F0502020204030204" pitchFamily="34" charset="0"/>
                <a:cs typeface="Calibri" panose="020F0502020204030204" pitchFamily="34" charset="0"/>
              </a:defRPr>
            </a:lvl5pPr>
          </a:lstStyle>
          <a:p>
            <a:pPr lvl="0"/>
            <a:r>
              <a:rPr lang="en-US"/>
              <a:t>&lt;Subhead goes here and here&gt;</a:t>
            </a:r>
          </a:p>
        </p:txBody>
      </p:sp>
    </p:spTree>
    <p:extLst>
      <p:ext uri="{BB962C8B-B14F-4D97-AF65-F5344CB8AC3E}">
        <p14:creationId xmlns:p14="http://schemas.microsoft.com/office/powerpoint/2010/main" val="1938861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2 - 2 Column Body">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33CBE63-301A-A641-8453-F7536F5CD35D}"/>
              </a:ext>
            </a:extLst>
          </p:cNvPr>
          <p:cNvSpPr/>
          <p:nvPr userDrawn="1"/>
        </p:nvSpPr>
        <p:spPr>
          <a:xfrm>
            <a:off x="-2381" y="1"/>
            <a:ext cx="12194381" cy="1625496"/>
          </a:xfrm>
          <a:custGeom>
            <a:avLst/>
            <a:gdLst>
              <a:gd name="connsiteX0" fmla="*/ 1786 w 9145786"/>
              <a:gd name="connsiteY0" fmla="*/ 0 h 1219122"/>
              <a:gd name="connsiteX1" fmla="*/ 9145786 w 9145786"/>
              <a:gd name="connsiteY1" fmla="*/ 0 h 1219122"/>
              <a:gd name="connsiteX2" fmla="*/ 9145786 w 9145786"/>
              <a:gd name="connsiteY2" fmla="*/ 304799 h 1219122"/>
              <a:gd name="connsiteX3" fmla="*/ 9145786 w 9145786"/>
              <a:gd name="connsiteY3" fmla="*/ 344554 h 1219122"/>
              <a:gd name="connsiteX4" fmla="*/ 9145786 w 9145786"/>
              <a:gd name="connsiteY4" fmla="*/ 508000 h 1219122"/>
              <a:gd name="connsiteX5" fmla="*/ 9145786 w 9145786"/>
              <a:gd name="connsiteY5" fmla="*/ 563216 h 1219122"/>
              <a:gd name="connsiteX6" fmla="*/ 9145786 w 9145786"/>
              <a:gd name="connsiteY6" fmla="*/ 1003300 h 1219122"/>
              <a:gd name="connsiteX7" fmla="*/ 9141740 w 9145786"/>
              <a:gd name="connsiteY7" fmla="*/ 1003300 h 1219122"/>
              <a:gd name="connsiteX8" fmla="*/ 9141740 w 9145786"/>
              <a:gd name="connsiteY8" fmla="*/ 1059249 h 1219122"/>
              <a:gd name="connsiteX9" fmla="*/ 9117597 w 9145786"/>
              <a:gd name="connsiteY9" fmla="*/ 1063183 h 1219122"/>
              <a:gd name="connsiteX10" fmla="*/ 4536982 w 9145786"/>
              <a:gd name="connsiteY10" fmla="*/ 1219122 h 1219122"/>
              <a:gd name="connsiteX11" fmla="*/ 31771 w 9145786"/>
              <a:gd name="connsiteY11" fmla="*/ 1073495 h 1219122"/>
              <a:gd name="connsiteX12" fmla="*/ 0 w 9145786"/>
              <a:gd name="connsiteY12" fmla="*/ 1069150 h 1219122"/>
              <a:gd name="connsiteX13" fmla="*/ 0 w 9145786"/>
              <a:gd name="connsiteY13" fmla="*/ 775250 h 1219122"/>
              <a:gd name="connsiteX14" fmla="*/ 1786 w 9145786"/>
              <a:gd name="connsiteY14" fmla="*/ 775250 h 1219122"/>
              <a:gd name="connsiteX15" fmla="*/ 1786 w 9145786"/>
              <a:gd name="connsiteY15" fmla="*/ 563216 h 1219122"/>
              <a:gd name="connsiteX16" fmla="*/ 0 w 9145786"/>
              <a:gd name="connsiteY16" fmla="*/ 563216 h 1219122"/>
              <a:gd name="connsiteX17" fmla="*/ 0 w 9145786"/>
              <a:gd name="connsiteY17" fmla="*/ 304799 h 1219122"/>
              <a:gd name="connsiteX18" fmla="*/ 1786 w 9145786"/>
              <a:gd name="connsiteY18" fmla="*/ 304799 h 121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45786" h="1219122">
                <a:moveTo>
                  <a:pt x="1786" y="0"/>
                </a:moveTo>
                <a:lnTo>
                  <a:pt x="9145786" y="0"/>
                </a:lnTo>
                <a:lnTo>
                  <a:pt x="9145786" y="304799"/>
                </a:lnTo>
                <a:lnTo>
                  <a:pt x="9145786" y="344554"/>
                </a:lnTo>
                <a:lnTo>
                  <a:pt x="9145786" y="508000"/>
                </a:lnTo>
                <a:lnTo>
                  <a:pt x="9145786" y="563216"/>
                </a:lnTo>
                <a:lnTo>
                  <a:pt x="9145786" y="1003300"/>
                </a:lnTo>
                <a:lnTo>
                  <a:pt x="9141740" y="1003300"/>
                </a:lnTo>
                <a:lnTo>
                  <a:pt x="9141740" y="1059249"/>
                </a:lnTo>
                <a:lnTo>
                  <a:pt x="9117597" y="1063183"/>
                </a:lnTo>
                <a:cubicBezTo>
                  <a:pt x="8510339" y="1153526"/>
                  <a:pt x="6689208" y="1219122"/>
                  <a:pt x="4536982" y="1219122"/>
                </a:cubicBezTo>
                <a:cubicBezTo>
                  <a:pt x="2467534" y="1219122"/>
                  <a:pt x="704202" y="1158475"/>
                  <a:pt x="31771" y="1073495"/>
                </a:cubicBezTo>
                <a:lnTo>
                  <a:pt x="0" y="1069150"/>
                </a:lnTo>
                <a:lnTo>
                  <a:pt x="0" y="775250"/>
                </a:lnTo>
                <a:lnTo>
                  <a:pt x="1786" y="775250"/>
                </a:lnTo>
                <a:lnTo>
                  <a:pt x="1786" y="563216"/>
                </a:lnTo>
                <a:lnTo>
                  <a:pt x="0" y="563216"/>
                </a:lnTo>
                <a:lnTo>
                  <a:pt x="0" y="304799"/>
                </a:lnTo>
                <a:lnTo>
                  <a:pt x="1786" y="3047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itle 1">
            <a:extLst>
              <a:ext uri="{FF2B5EF4-FFF2-40B4-BE49-F238E27FC236}">
                <a16:creationId xmlns:a16="http://schemas.microsoft.com/office/drawing/2014/main" id="{E07C57D0-119A-084F-B312-FDB6C0D7284F}"/>
              </a:ext>
            </a:extLst>
          </p:cNvPr>
          <p:cNvSpPr>
            <a:spLocks noGrp="1"/>
          </p:cNvSpPr>
          <p:nvPr>
            <p:ph type="title" hasCustomPrompt="1"/>
          </p:nvPr>
        </p:nvSpPr>
        <p:spPr>
          <a:xfrm>
            <a:off x="133914" y="110859"/>
            <a:ext cx="11924191" cy="1307387"/>
          </a:xfrm>
          <a:ln>
            <a:noFill/>
          </a:ln>
        </p:spPr>
        <p:txBody>
          <a:bodyPr anchor="ctr" anchorCtr="0">
            <a:noAutofit/>
          </a:bodyPr>
          <a:lstStyle>
            <a:lvl1pPr algn="ctr">
              <a:lnSpc>
                <a:spcPts val="4400"/>
              </a:lnSpc>
              <a:defRPr sz="4400">
                <a:solidFill>
                  <a:schemeClr val="bg1"/>
                </a:solidFill>
              </a:defRPr>
            </a:lvl1pPr>
          </a:lstStyle>
          <a:p>
            <a:r>
              <a:rPr lang="en-US"/>
              <a:t>Title, </a:t>
            </a:r>
            <a:br>
              <a:rPr lang="en-US"/>
            </a:br>
            <a:r>
              <a:rPr lang="en-US"/>
              <a:t>double-line</a:t>
            </a:r>
          </a:p>
        </p:txBody>
      </p:sp>
      <p:sp>
        <p:nvSpPr>
          <p:cNvPr id="13" name="Text Placeholder 3">
            <a:extLst>
              <a:ext uri="{FF2B5EF4-FFF2-40B4-BE49-F238E27FC236}">
                <a16:creationId xmlns:a16="http://schemas.microsoft.com/office/drawing/2014/main" id="{C97678B9-789D-F248-924E-8F40CF719B7F}"/>
              </a:ext>
            </a:extLst>
          </p:cNvPr>
          <p:cNvSpPr>
            <a:spLocks noGrp="1"/>
          </p:cNvSpPr>
          <p:nvPr>
            <p:ph type="body" sz="quarter" idx="10" hasCustomPrompt="1"/>
          </p:nvPr>
        </p:nvSpPr>
        <p:spPr>
          <a:xfrm>
            <a:off x="133351" y="1736355"/>
            <a:ext cx="11925300" cy="238125"/>
          </a:xfrm>
        </p:spPr>
        <p:txBody>
          <a:bodyPr>
            <a:noAutofit/>
          </a:bodyPr>
          <a:lstStyle>
            <a:lvl1pPr marL="0" indent="0" algn="ctr">
              <a:lnSpc>
                <a:spcPts val="1700"/>
              </a:lnSpc>
              <a:buNone/>
              <a:defRPr sz="1700" b="1" i="0">
                <a:solidFill>
                  <a:schemeClr val="tx2"/>
                </a:solidFill>
                <a:latin typeface="Calibri" panose="020F0502020204030204" pitchFamily="34" charset="0"/>
                <a:cs typeface="Calibri" panose="020F0502020204030204" pitchFamily="34" charset="0"/>
              </a:defRPr>
            </a:lvl1pPr>
            <a:lvl2pPr marL="457178" indent="0" algn="ctr">
              <a:buNone/>
              <a:defRPr sz="1700" b="1" i="0">
                <a:solidFill>
                  <a:schemeClr val="tx2"/>
                </a:solidFill>
                <a:latin typeface="Calibri" panose="020F0502020204030204" pitchFamily="34" charset="0"/>
                <a:cs typeface="Calibri" panose="020F0502020204030204" pitchFamily="34" charset="0"/>
              </a:defRPr>
            </a:lvl2pPr>
            <a:lvl3pPr marL="914354" indent="0" algn="ctr">
              <a:buNone/>
              <a:defRPr sz="1700" b="1" i="0">
                <a:solidFill>
                  <a:schemeClr val="tx2"/>
                </a:solidFill>
                <a:latin typeface="Calibri" panose="020F0502020204030204" pitchFamily="34" charset="0"/>
                <a:cs typeface="Calibri" panose="020F0502020204030204" pitchFamily="34" charset="0"/>
              </a:defRPr>
            </a:lvl3pPr>
            <a:lvl4pPr marL="1371532" indent="0" algn="ctr">
              <a:buNone/>
              <a:defRPr sz="1700" b="1" i="0">
                <a:solidFill>
                  <a:schemeClr val="tx2"/>
                </a:solidFill>
                <a:latin typeface="Calibri" panose="020F0502020204030204" pitchFamily="34" charset="0"/>
                <a:cs typeface="Calibri" panose="020F0502020204030204" pitchFamily="34" charset="0"/>
              </a:defRPr>
            </a:lvl4pPr>
            <a:lvl5pPr marL="1828709" indent="0" algn="ctr">
              <a:buNone/>
              <a:defRPr sz="1700" b="1" i="0">
                <a:solidFill>
                  <a:schemeClr val="tx2"/>
                </a:solidFill>
                <a:latin typeface="Calibri" panose="020F0502020204030204" pitchFamily="34" charset="0"/>
                <a:cs typeface="Calibri" panose="020F0502020204030204" pitchFamily="34" charset="0"/>
              </a:defRPr>
            </a:lvl5pPr>
          </a:lstStyle>
          <a:p>
            <a:pPr lvl="0"/>
            <a:r>
              <a:rPr lang="en-US"/>
              <a:t>&lt;Subhead goes here and here&gt;</a:t>
            </a:r>
          </a:p>
        </p:txBody>
      </p:sp>
      <p:sp>
        <p:nvSpPr>
          <p:cNvPr id="14" name="Content Placeholder 2">
            <a:extLst>
              <a:ext uri="{FF2B5EF4-FFF2-40B4-BE49-F238E27FC236}">
                <a16:creationId xmlns:a16="http://schemas.microsoft.com/office/drawing/2014/main" id="{849D975F-B8EE-5843-831E-D56205722916}"/>
              </a:ext>
            </a:extLst>
          </p:cNvPr>
          <p:cNvSpPr>
            <a:spLocks noGrp="1"/>
          </p:cNvSpPr>
          <p:nvPr>
            <p:ph sz="half" idx="13" hasCustomPrompt="1"/>
          </p:nvPr>
        </p:nvSpPr>
        <p:spPr>
          <a:xfrm>
            <a:off x="133914" y="2163741"/>
            <a:ext cx="5885895" cy="4565115"/>
          </a:xfrm>
        </p:spPr>
        <p:txBody>
          <a:bodyPr>
            <a:normAutofit/>
          </a:bodyPr>
          <a:lstStyle>
            <a:lvl1pPr>
              <a:lnSpc>
                <a:spcPts val="1700"/>
              </a:lnSpc>
              <a:spcBef>
                <a:spcPts val="400"/>
              </a:spcBef>
              <a:defRPr sz="1700" b="0" i="0">
                <a:latin typeface="Calibri" panose="020F0502020204030204" pitchFamily="34" charset="0"/>
                <a:cs typeface="Calibri" panose="020F0502020204030204" pitchFamily="34" charset="0"/>
              </a:defRPr>
            </a:lvl1pPr>
            <a:lvl2pPr>
              <a:lnSpc>
                <a:spcPts val="1700"/>
              </a:lnSpc>
              <a:defRPr sz="1700" b="0" i="0">
                <a:latin typeface="Calibri" panose="020F0502020204030204" pitchFamily="34" charset="0"/>
                <a:cs typeface="Calibri" panose="020F050202020403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r>
              <a:rPr lang="en-US"/>
              <a:t>Add text here </a:t>
            </a:r>
          </a:p>
          <a:p>
            <a:r>
              <a:rPr lang="en-US"/>
              <a:t>Or click the icons below to add</a:t>
            </a:r>
          </a:p>
          <a:p>
            <a:pPr lvl="1"/>
            <a:r>
              <a:rPr lang="en-US"/>
              <a:t>Image</a:t>
            </a:r>
          </a:p>
          <a:p>
            <a:pPr lvl="1"/>
            <a:r>
              <a:rPr lang="en-US"/>
              <a:t>Graph</a:t>
            </a:r>
          </a:p>
          <a:p>
            <a:pPr lvl="1"/>
            <a:r>
              <a:rPr lang="en-US"/>
              <a:t>etc.</a:t>
            </a:r>
          </a:p>
        </p:txBody>
      </p:sp>
      <p:sp>
        <p:nvSpPr>
          <p:cNvPr id="15" name="Content Placeholder 3">
            <a:extLst>
              <a:ext uri="{FF2B5EF4-FFF2-40B4-BE49-F238E27FC236}">
                <a16:creationId xmlns:a16="http://schemas.microsoft.com/office/drawing/2014/main" id="{20BE8487-85C8-8C48-92F9-58A102CB0627}"/>
              </a:ext>
            </a:extLst>
          </p:cNvPr>
          <p:cNvSpPr>
            <a:spLocks noGrp="1"/>
          </p:cNvSpPr>
          <p:nvPr>
            <p:ph sz="half" idx="2" hasCustomPrompt="1"/>
          </p:nvPr>
        </p:nvSpPr>
        <p:spPr>
          <a:xfrm>
            <a:off x="6172209" y="2163741"/>
            <a:ext cx="5885895" cy="4565115"/>
          </a:xfrm>
        </p:spPr>
        <p:txBody>
          <a:bodyPr>
            <a:normAutofit/>
          </a:bodyPr>
          <a:lstStyle>
            <a:lvl1pPr>
              <a:lnSpc>
                <a:spcPts val="1700"/>
              </a:lnSpc>
              <a:spcBef>
                <a:spcPts val="400"/>
              </a:spcBef>
              <a:defRPr sz="1700" b="0" i="0">
                <a:latin typeface="Calibri" panose="020F0502020204030204" pitchFamily="34" charset="0"/>
                <a:cs typeface="Calibri" panose="020F0502020204030204" pitchFamily="34" charset="0"/>
              </a:defRPr>
            </a:lvl1pPr>
            <a:lvl2pPr>
              <a:lnSpc>
                <a:spcPts val="1700"/>
              </a:lnSpc>
              <a:defRPr sz="1700" b="0" i="0">
                <a:latin typeface="Calibri" panose="020F0502020204030204" pitchFamily="34" charset="0"/>
                <a:cs typeface="Calibri" panose="020F050202020403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r>
              <a:rPr lang="en-US"/>
              <a:t>Add text here </a:t>
            </a:r>
          </a:p>
          <a:p>
            <a:r>
              <a:rPr lang="en-US"/>
              <a:t>Or click the icons below to add</a:t>
            </a:r>
          </a:p>
          <a:p>
            <a:pPr lvl="1"/>
            <a:r>
              <a:rPr lang="en-US"/>
              <a:t>Image</a:t>
            </a:r>
          </a:p>
          <a:p>
            <a:pPr lvl="1"/>
            <a:r>
              <a:rPr lang="en-US"/>
              <a:t>Graph</a:t>
            </a:r>
          </a:p>
          <a:p>
            <a:pPr lvl="1"/>
            <a:r>
              <a:rPr lang="en-US"/>
              <a:t>etc.</a:t>
            </a:r>
          </a:p>
        </p:txBody>
      </p:sp>
    </p:spTree>
    <p:extLst>
      <p:ext uri="{BB962C8B-B14F-4D97-AF65-F5344CB8AC3E}">
        <p14:creationId xmlns:p14="http://schemas.microsoft.com/office/powerpoint/2010/main" val="286281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2 - 2 Column Body">
    <p:spTree>
      <p:nvGrpSpPr>
        <p:cNvPr id="1" name=""/>
        <p:cNvGrpSpPr/>
        <p:nvPr/>
      </p:nvGrpSpPr>
      <p:grpSpPr>
        <a:xfrm>
          <a:off x="0" y="0"/>
          <a:ext cx="0" cy="0"/>
          <a:chOff x="0" y="0"/>
          <a:chExt cx="0" cy="0"/>
        </a:xfrm>
      </p:grpSpPr>
      <p:pic>
        <p:nvPicPr>
          <p:cNvPr id="5" name="Picture 4" descr="A person sitting on a bench&#10;&#10;Description automatically generated">
            <a:extLst>
              <a:ext uri="{FF2B5EF4-FFF2-40B4-BE49-F238E27FC236}">
                <a16:creationId xmlns:a16="http://schemas.microsoft.com/office/drawing/2014/main" id="{1EA10D88-C796-2440-9627-52F630B1DE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85536"/>
            <a:ext cx="4849091" cy="5872464"/>
          </a:xfrm>
          <a:prstGeom prst="rect">
            <a:avLst/>
          </a:prstGeom>
        </p:spPr>
      </p:pic>
      <p:sp>
        <p:nvSpPr>
          <p:cNvPr id="15" name="Content Placeholder 3">
            <a:extLst>
              <a:ext uri="{FF2B5EF4-FFF2-40B4-BE49-F238E27FC236}">
                <a16:creationId xmlns:a16="http://schemas.microsoft.com/office/drawing/2014/main" id="{20BE8487-85C8-8C48-92F9-58A102CB0627}"/>
              </a:ext>
            </a:extLst>
          </p:cNvPr>
          <p:cNvSpPr>
            <a:spLocks noGrp="1"/>
          </p:cNvSpPr>
          <p:nvPr>
            <p:ph sz="half" idx="2" hasCustomPrompt="1"/>
          </p:nvPr>
        </p:nvSpPr>
        <p:spPr>
          <a:xfrm>
            <a:off x="5292436" y="1967346"/>
            <a:ext cx="6765669" cy="3832953"/>
          </a:xfrm>
        </p:spPr>
        <p:txBody>
          <a:bodyPr>
            <a:normAutofit/>
          </a:bodyPr>
          <a:lstStyle>
            <a:lvl1pPr>
              <a:lnSpc>
                <a:spcPts val="1700"/>
              </a:lnSpc>
              <a:spcBef>
                <a:spcPts val="400"/>
              </a:spcBef>
              <a:defRPr sz="1700" b="0" i="0">
                <a:latin typeface="Calibri" panose="020F0502020204030204" pitchFamily="34" charset="0"/>
                <a:cs typeface="Calibri" panose="020F0502020204030204" pitchFamily="34" charset="0"/>
              </a:defRPr>
            </a:lvl1pPr>
            <a:lvl2pPr>
              <a:lnSpc>
                <a:spcPts val="1700"/>
              </a:lnSpc>
              <a:defRPr sz="1700" b="0" i="0">
                <a:latin typeface="Calibri" panose="020F0502020204030204" pitchFamily="34" charset="0"/>
                <a:cs typeface="Calibri" panose="020F050202020403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r>
              <a:rPr lang="en-US"/>
              <a:t>Add text here </a:t>
            </a:r>
          </a:p>
          <a:p>
            <a:r>
              <a:rPr lang="en-US"/>
              <a:t>Or click the icons below to add</a:t>
            </a:r>
          </a:p>
          <a:p>
            <a:pPr lvl="1"/>
            <a:r>
              <a:rPr lang="en-US"/>
              <a:t>Image</a:t>
            </a:r>
          </a:p>
          <a:p>
            <a:pPr lvl="1"/>
            <a:r>
              <a:rPr lang="en-US"/>
              <a:t>Graph</a:t>
            </a:r>
          </a:p>
          <a:p>
            <a:pPr lvl="1"/>
            <a:r>
              <a:rPr lang="en-US"/>
              <a:t>etc.</a:t>
            </a:r>
          </a:p>
        </p:txBody>
      </p:sp>
      <p:sp>
        <p:nvSpPr>
          <p:cNvPr id="6" name="Freeform 12">
            <a:extLst>
              <a:ext uri="{FF2B5EF4-FFF2-40B4-BE49-F238E27FC236}">
                <a16:creationId xmlns:a16="http://schemas.microsoft.com/office/drawing/2014/main" id="{64385A85-A792-466A-BFE8-AC2D5D0F617B}"/>
              </a:ext>
            </a:extLst>
          </p:cNvPr>
          <p:cNvSpPr/>
          <p:nvPr userDrawn="1"/>
        </p:nvSpPr>
        <p:spPr>
          <a:xfrm flipV="1">
            <a:off x="-2381" y="12"/>
            <a:ext cx="12194381" cy="1219097"/>
          </a:xfrm>
          <a:custGeom>
            <a:avLst/>
            <a:gdLst>
              <a:gd name="connsiteX0" fmla="*/ 0 w 9145786"/>
              <a:gd name="connsiteY0" fmla="*/ 914323 h 914323"/>
              <a:gd name="connsiteX1" fmla="*/ 9145786 w 9145786"/>
              <a:gd name="connsiteY1" fmla="*/ 914323 h 914323"/>
              <a:gd name="connsiteX2" fmla="*/ 9145786 w 9145786"/>
              <a:gd name="connsiteY2" fmla="*/ 874568 h 914323"/>
              <a:gd name="connsiteX3" fmla="*/ 9145786 w 9145786"/>
              <a:gd name="connsiteY3" fmla="*/ 655906 h 914323"/>
              <a:gd name="connsiteX4" fmla="*/ 9145786 w 9145786"/>
              <a:gd name="connsiteY4" fmla="*/ 215822 h 914323"/>
              <a:gd name="connsiteX5" fmla="*/ 9141740 w 9145786"/>
              <a:gd name="connsiteY5" fmla="*/ 215822 h 914323"/>
              <a:gd name="connsiteX6" fmla="*/ 9141740 w 9145786"/>
              <a:gd name="connsiteY6" fmla="*/ 159873 h 914323"/>
              <a:gd name="connsiteX7" fmla="*/ 9117597 w 9145786"/>
              <a:gd name="connsiteY7" fmla="*/ 155939 h 914323"/>
              <a:gd name="connsiteX8" fmla="*/ 4536982 w 9145786"/>
              <a:gd name="connsiteY8" fmla="*/ 0 h 914323"/>
              <a:gd name="connsiteX9" fmla="*/ 31771 w 9145786"/>
              <a:gd name="connsiteY9" fmla="*/ 145627 h 914323"/>
              <a:gd name="connsiteX10" fmla="*/ 0 w 9145786"/>
              <a:gd name="connsiteY10" fmla="*/ 149972 h 914323"/>
              <a:gd name="connsiteX11" fmla="*/ 0 w 9145786"/>
              <a:gd name="connsiteY11" fmla="*/ 443872 h 914323"/>
              <a:gd name="connsiteX12" fmla="*/ 1786 w 9145786"/>
              <a:gd name="connsiteY12" fmla="*/ 443872 h 914323"/>
              <a:gd name="connsiteX13" fmla="*/ 1786 w 9145786"/>
              <a:gd name="connsiteY13" fmla="*/ 655906 h 914323"/>
              <a:gd name="connsiteX14" fmla="*/ 0 w 9145786"/>
              <a:gd name="connsiteY14" fmla="*/ 655906 h 91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5786" h="914323">
                <a:moveTo>
                  <a:pt x="0" y="914323"/>
                </a:moveTo>
                <a:lnTo>
                  <a:pt x="9145786" y="914323"/>
                </a:lnTo>
                <a:lnTo>
                  <a:pt x="9145786" y="874568"/>
                </a:lnTo>
                <a:lnTo>
                  <a:pt x="9145786" y="655906"/>
                </a:lnTo>
                <a:lnTo>
                  <a:pt x="9145786" y="215822"/>
                </a:lnTo>
                <a:lnTo>
                  <a:pt x="9141740" y="215822"/>
                </a:lnTo>
                <a:lnTo>
                  <a:pt x="9141740" y="159873"/>
                </a:lnTo>
                <a:lnTo>
                  <a:pt x="9117597" y="155939"/>
                </a:lnTo>
                <a:cubicBezTo>
                  <a:pt x="8510339" y="65596"/>
                  <a:pt x="6689208" y="0"/>
                  <a:pt x="4536982" y="0"/>
                </a:cubicBezTo>
                <a:cubicBezTo>
                  <a:pt x="2467534" y="0"/>
                  <a:pt x="704202" y="60647"/>
                  <a:pt x="31771" y="145627"/>
                </a:cubicBezTo>
                <a:lnTo>
                  <a:pt x="0" y="149972"/>
                </a:lnTo>
                <a:lnTo>
                  <a:pt x="0" y="443872"/>
                </a:lnTo>
                <a:lnTo>
                  <a:pt x="1786" y="443872"/>
                </a:lnTo>
                <a:lnTo>
                  <a:pt x="1786" y="655906"/>
                </a:lnTo>
                <a:lnTo>
                  <a:pt x="0" y="655906"/>
                </a:lnTo>
                <a:close/>
              </a:path>
            </a:pathLst>
          </a:custGeom>
          <a:solidFill>
            <a:srgbClr val="244C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9FA4313-8188-4DDE-9CB2-67BCF2C54BF1}"/>
              </a:ext>
            </a:extLst>
          </p:cNvPr>
          <p:cNvSpPr txBox="1"/>
          <p:nvPr userDrawn="1"/>
        </p:nvSpPr>
        <p:spPr>
          <a:xfrm>
            <a:off x="9789573" y="6538474"/>
            <a:ext cx="1320800" cy="164212"/>
          </a:xfrm>
          <a:prstGeom prst="rect">
            <a:avLst/>
          </a:prstGeom>
          <a:noFill/>
        </p:spPr>
        <p:txBody>
          <a:bodyPr wrap="square" lIns="0" tIns="0" rIns="0" bIns="0" rtlCol="0">
            <a:spAutoFit/>
          </a:bodyPr>
          <a:lstStyle/>
          <a:p>
            <a:pPr algn="r"/>
            <a:fld id="{D972483C-A7F5-4A46-B06D-04EE563E9ACA}" type="slidenum">
              <a:rPr lang="en-US" sz="1067" b="0" i="0" smtClean="0">
                <a:solidFill>
                  <a:schemeClr val="bg1">
                    <a:lumMod val="85000"/>
                  </a:schemeClr>
                </a:solidFill>
                <a:latin typeface="Calibri" panose="020F0502020204030204" pitchFamily="34" charset="0"/>
                <a:cs typeface="Calibri" panose="020F0502020204030204" pitchFamily="34" charset="0"/>
              </a:rPr>
              <a:t>‹#›</a:t>
            </a:fld>
            <a:endParaRPr lang="en-US" sz="1067" b="0" i="0" dirty="0">
              <a:solidFill>
                <a:schemeClr val="bg1">
                  <a:lumMod val="85000"/>
                </a:schemeClr>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467C293F-1254-41D4-B0B5-F278D79DE221}"/>
              </a:ext>
            </a:extLst>
          </p:cNvPr>
          <p:cNvCxnSpPr>
            <a:cxnSpLocks/>
          </p:cNvCxnSpPr>
          <p:nvPr userDrawn="1"/>
        </p:nvCxnSpPr>
        <p:spPr>
          <a:xfrm>
            <a:off x="11197471" y="6419470"/>
            <a:ext cx="0" cy="402159"/>
          </a:xfrm>
          <a:prstGeom prst="line">
            <a:avLst/>
          </a:prstGeom>
          <a:ln w="254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B9BBEDC-888E-4371-A7DA-810CB2AF38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47964" y="6339701"/>
            <a:ext cx="914400" cy="480036"/>
          </a:xfrm>
          <a:prstGeom prst="rect">
            <a:avLst/>
          </a:prstGeom>
        </p:spPr>
      </p:pic>
      <p:sp>
        <p:nvSpPr>
          <p:cNvPr id="12" name="TextBox 11">
            <a:extLst>
              <a:ext uri="{FF2B5EF4-FFF2-40B4-BE49-F238E27FC236}">
                <a16:creationId xmlns:a16="http://schemas.microsoft.com/office/drawing/2014/main" id="{6FCBD5D6-71A0-49DC-B376-7C792D05B509}"/>
              </a:ext>
            </a:extLst>
          </p:cNvPr>
          <p:cNvSpPr txBox="1"/>
          <p:nvPr userDrawn="1"/>
        </p:nvSpPr>
        <p:spPr>
          <a:xfrm>
            <a:off x="4881424" y="6635922"/>
            <a:ext cx="2429152" cy="164212"/>
          </a:xfrm>
          <a:prstGeom prst="rect">
            <a:avLst/>
          </a:prstGeom>
          <a:noFill/>
        </p:spPr>
        <p:txBody>
          <a:bodyPr wrap="square" lIns="0" tIns="0" rIns="0" bIns="0" rtlCol="0">
            <a:spAutoFit/>
          </a:bodyPr>
          <a:lstStyle/>
          <a:p>
            <a:pPr algn="r"/>
            <a:r>
              <a:rPr lang="en-US" sz="1067" b="0" i="0" baseline="0" dirty="0">
                <a:solidFill>
                  <a:schemeClr val="bg1">
                    <a:lumMod val="85000"/>
                  </a:schemeClr>
                </a:solidFill>
                <a:effectLst/>
                <a:latin typeface="Calibri Light" charset="0"/>
              </a:rPr>
              <a:t>© </a:t>
            </a:r>
            <a:r>
              <a:rPr lang="is-IS" sz="1067" b="0" i="0" baseline="0" dirty="0">
                <a:solidFill>
                  <a:schemeClr val="bg1">
                    <a:lumMod val="85000"/>
                  </a:schemeClr>
                </a:solidFill>
                <a:effectLst/>
                <a:latin typeface="Calibri Light" charset="0"/>
              </a:rPr>
              <a:t>2021</a:t>
            </a:r>
            <a:r>
              <a:rPr lang="en-US" sz="1067" b="0" i="0" baseline="0" dirty="0">
                <a:solidFill>
                  <a:schemeClr val="bg1">
                    <a:lumMod val="85000"/>
                  </a:schemeClr>
                </a:solidFill>
                <a:effectLst/>
                <a:latin typeface="Calibri Light" charset="0"/>
              </a:rPr>
              <a:t> Tivity Health, Inc. All rights reserved.</a:t>
            </a:r>
          </a:p>
        </p:txBody>
      </p:sp>
      <p:sp>
        <p:nvSpPr>
          <p:cNvPr id="13" name="Title 1">
            <a:extLst>
              <a:ext uri="{FF2B5EF4-FFF2-40B4-BE49-F238E27FC236}">
                <a16:creationId xmlns:a16="http://schemas.microsoft.com/office/drawing/2014/main" id="{9ED77DA7-6D8D-4EF0-9129-AE8C402E80BA}"/>
              </a:ext>
            </a:extLst>
          </p:cNvPr>
          <p:cNvSpPr>
            <a:spLocks noGrp="1"/>
          </p:cNvSpPr>
          <p:nvPr>
            <p:ph type="title" hasCustomPrompt="1"/>
          </p:nvPr>
        </p:nvSpPr>
        <p:spPr>
          <a:xfrm>
            <a:off x="0" y="256190"/>
            <a:ext cx="12192000" cy="581040"/>
          </a:xfrm>
          <a:prstGeom prst="rect">
            <a:avLst/>
          </a:prstGeom>
        </p:spPr>
        <p:txBody>
          <a:bodyPr lIns="0" tIns="0" rIns="0" bIns="0" anchor="t" anchorCtr="0">
            <a:noAutofit/>
          </a:bodyPr>
          <a:lstStyle>
            <a:lvl1pPr algn="ctr">
              <a:defRPr sz="6000" b="1" i="0" baseline="0">
                <a:solidFill>
                  <a:schemeClr val="bg1"/>
                </a:solidFill>
                <a:latin typeface="Calibri" panose="020F0502020204030204" pitchFamily="34" charset="0"/>
                <a:cs typeface="Calibri" panose="020F0502020204030204" pitchFamily="34" charset="0"/>
              </a:defRPr>
            </a:lvl1pPr>
          </a:lstStyle>
          <a:p>
            <a:r>
              <a:rPr lang="en-US" dirty="0"/>
              <a:t>Header – Single-line</a:t>
            </a:r>
          </a:p>
        </p:txBody>
      </p:sp>
    </p:spTree>
    <p:extLst>
      <p:ext uri="{BB962C8B-B14F-4D97-AF65-F5344CB8AC3E}">
        <p14:creationId xmlns:p14="http://schemas.microsoft.com/office/powerpoint/2010/main" val="2626223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1 - No body">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44D7CC5A-1418-7943-980B-873C5FEEDB05}"/>
              </a:ext>
            </a:extLst>
          </p:cNvPr>
          <p:cNvSpPr/>
          <p:nvPr userDrawn="1"/>
        </p:nvSpPr>
        <p:spPr>
          <a:xfrm flipV="1">
            <a:off x="0" y="-5646"/>
            <a:ext cx="12194381" cy="897364"/>
          </a:xfrm>
          <a:custGeom>
            <a:avLst/>
            <a:gdLst>
              <a:gd name="connsiteX0" fmla="*/ 0 w 9145786"/>
              <a:gd name="connsiteY0" fmla="*/ 673023 h 673023"/>
              <a:gd name="connsiteX1" fmla="*/ 9145786 w 9145786"/>
              <a:gd name="connsiteY1" fmla="*/ 673023 h 673023"/>
              <a:gd name="connsiteX2" fmla="*/ 9145786 w 9145786"/>
              <a:gd name="connsiteY2" fmla="*/ 655906 h 673023"/>
              <a:gd name="connsiteX3" fmla="*/ 9145786 w 9145786"/>
              <a:gd name="connsiteY3" fmla="*/ 215822 h 673023"/>
              <a:gd name="connsiteX4" fmla="*/ 9141740 w 9145786"/>
              <a:gd name="connsiteY4" fmla="*/ 215822 h 673023"/>
              <a:gd name="connsiteX5" fmla="*/ 9141740 w 9145786"/>
              <a:gd name="connsiteY5" fmla="*/ 159873 h 673023"/>
              <a:gd name="connsiteX6" fmla="*/ 9117597 w 9145786"/>
              <a:gd name="connsiteY6" fmla="*/ 155939 h 673023"/>
              <a:gd name="connsiteX7" fmla="*/ 4536982 w 9145786"/>
              <a:gd name="connsiteY7" fmla="*/ 0 h 673023"/>
              <a:gd name="connsiteX8" fmla="*/ 31771 w 9145786"/>
              <a:gd name="connsiteY8" fmla="*/ 145627 h 673023"/>
              <a:gd name="connsiteX9" fmla="*/ 0 w 9145786"/>
              <a:gd name="connsiteY9" fmla="*/ 149972 h 673023"/>
              <a:gd name="connsiteX10" fmla="*/ 0 w 9145786"/>
              <a:gd name="connsiteY10" fmla="*/ 443872 h 673023"/>
              <a:gd name="connsiteX11" fmla="*/ 1786 w 9145786"/>
              <a:gd name="connsiteY11" fmla="*/ 443872 h 673023"/>
              <a:gd name="connsiteX12" fmla="*/ 1786 w 9145786"/>
              <a:gd name="connsiteY12" fmla="*/ 655906 h 673023"/>
              <a:gd name="connsiteX13" fmla="*/ 0 w 9145786"/>
              <a:gd name="connsiteY13" fmla="*/ 655906 h 67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5786" h="673023">
                <a:moveTo>
                  <a:pt x="0" y="673023"/>
                </a:moveTo>
                <a:lnTo>
                  <a:pt x="9145786" y="673023"/>
                </a:lnTo>
                <a:lnTo>
                  <a:pt x="9145786" y="655906"/>
                </a:lnTo>
                <a:lnTo>
                  <a:pt x="9145786" y="215822"/>
                </a:lnTo>
                <a:lnTo>
                  <a:pt x="9141740" y="215822"/>
                </a:lnTo>
                <a:lnTo>
                  <a:pt x="9141740" y="159873"/>
                </a:lnTo>
                <a:lnTo>
                  <a:pt x="9117597" y="155939"/>
                </a:lnTo>
                <a:cubicBezTo>
                  <a:pt x="8510339" y="65596"/>
                  <a:pt x="6689208" y="0"/>
                  <a:pt x="4536982" y="0"/>
                </a:cubicBezTo>
                <a:cubicBezTo>
                  <a:pt x="2467534" y="0"/>
                  <a:pt x="704202" y="60647"/>
                  <a:pt x="31771" y="145627"/>
                </a:cubicBezTo>
                <a:lnTo>
                  <a:pt x="0" y="149972"/>
                </a:lnTo>
                <a:lnTo>
                  <a:pt x="0" y="443872"/>
                </a:lnTo>
                <a:lnTo>
                  <a:pt x="1786" y="443872"/>
                </a:lnTo>
                <a:lnTo>
                  <a:pt x="1786" y="655906"/>
                </a:lnTo>
                <a:lnTo>
                  <a:pt x="0" y="65590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 name="Title 1">
            <a:extLst>
              <a:ext uri="{FF2B5EF4-FFF2-40B4-BE49-F238E27FC236}">
                <a16:creationId xmlns:a16="http://schemas.microsoft.com/office/drawing/2014/main" id="{1BE76223-69A7-3348-9008-252DED795CFE}"/>
              </a:ext>
            </a:extLst>
          </p:cNvPr>
          <p:cNvSpPr>
            <a:spLocks noGrp="1"/>
          </p:cNvSpPr>
          <p:nvPr>
            <p:ph type="title" hasCustomPrompt="1"/>
          </p:nvPr>
        </p:nvSpPr>
        <p:spPr>
          <a:xfrm>
            <a:off x="133914" y="129147"/>
            <a:ext cx="11924191" cy="497267"/>
          </a:xfrm>
          <a:ln>
            <a:noFill/>
          </a:ln>
        </p:spPr>
        <p:txBody>
          <a:bodyPr anchor="t" anchorCtr="0">
            <a:noAutofit/>
          </a:bodyPr>
          <a:lstStyle>
            <a:lvl1pPr algn="ctr">
              <a:defRPr sz="4400">
                <a:solidFill>
                  <a:schemeClr val="bg1"/>
                </a:solidFill>
              </a:defRPr>
            </a:lvl1pPr>
          </a:lstStyle>
          <a:p>
            <a:r>
              <a:rPr lang="en-US"/>
              <a:t>Title, single-line</a:t>
            </a:r>
          </a:p>
        </p:txBody>
      </p:sp>
    </p:spTree>
    <p:extLst>
      <p:ext uri="{BB962C8B-B14F-4D97-AF65-F5344CB8AC3E}">
        <p14:creationId xmlns:p14="http://schemas.microsoft.com/office/powerpoint/2010/main" val="387893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Testimonial">
    <p:spTree>
      <p:nvGrpSpPr>
        <p:cNvPr id="1" name=""/>
        <p:cNvGrpSpPr/>
        <p:nvPr/>
      </p:nvGrpSpPr>
      <p:grpSpPr>
        <a:xfrm>
          <a:off x="0" y="0"/>
          <a:ext cx="0" cy="0"/>
          <a:chOff x="0" y="0"/>
          <a:chExt cx="0" cy="0"/>
        </a:xfrm>
      </p:grpSpPr>
      <p:sp>
        <p:nvSpPr>
          <p:cNvPr id="7" name="Rectangle 6"/>
          <p:cNvSpPr/>
          <p:nvPr userDrawn="1"/>
        </p:nvSpPr>
        <p:spPr>
          <a:xfrm>
            <a:off x="0" y="2"/>
            <a:ext cx="12192000" cy="6857999"/>
          </a:xfrm>
          <a:prstGeom prst="rect">
            <a:avLst/>
          </a:prstGeom>
          <a:solidFill>
            <a:schemeClr val="tx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latin typeface="Calibri Light" charset="0"/>
            </a:endParaRPr>
          </a:p>
        </p:txBody>
      </p:sp>
      <p:sp>
        <p:nvSpPr>
          <p:cNvPr id="8" name="Slide Number Placeholder 5"/>
          <p:cNvSpPr txBox="1">
            <a:spLocks/>
          </p:cNvSpPr>
          <p:nvPr userDrawn="1"/>
        </p:nvSpPr>
        <p:spPr>
          <a:xfrm>
            <a:off x="4724400" y="6485287"/>
            <a:ext cx="2743200" cy="365125"/>
          </a:xfrm>
          <a:prstGeom prst="rect">
            <a:avLst/>
          </a:prstGeom>
        </p:spPr>
        <p:txBody>
          <a:bodyPr/>
          <a:lstStyle>
            <a:defPPr>
              <a:defRPr lang="en-US"/>
            </a:defPPr>
            <a:lvl1pPr marL="0" algn="ctr" defTabSz="914400" rtl="0" eaLnBrk="1" latinLnBrk="0" hangingPunct="1">
              <a:defRPr sz="1800" kern="1200">
                <a:solidFill>
                  <a:schemeClr val="accent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573ED5-7FC3-214D-91AD-867102595498}" type="slidenum">
              <a:rPr lang="en-US" sz="1200" smtClean="0">
                <a:solidFill>
                  <a:schemeClr val="accent6"/>
                </a:solidFill>
              </a:rPr>
              <a:pPr/>
              <a:t>‹#›</a:t>
            </a:fld>
            <a:endParaRPr lang="en-US" sz="1200" dirty="0">
              <a:solidFill>
                <a:schemeClr val="accent6"/>
              </a:solidFill>
            </a:endParaRPr>
          </a:p>
        </p:txBody>
      </p:sp>
      <p:sp>
        <p:nvSpPr>
          <p:cNvPr id="17" name="Title 1"/>
          <p:cNvSpPr>
            <a:spLocks noGrp="1"/>
          </p:cNvSpPr>
          <p:nvPr>
            <p:ph type="title" hasCustomPrompt="1"/>
          </p:nvPr>
        </p:nvSpPr>
        <p:spPr>
          <a:xfrm>
            <a:off x="365760" y="1153644"/>
            <a:ext cx="11430000" cy="3238259"/>
          </a:xfrm>
        </p:spPr>
        <p:txBody>
          <a:bodyPr anchor="b" anchorCtr="0">
            <a:normAutofit/>
          </a:bodyPr>
          <a:lstStyle>
            <a:lvl1pPr algn="ctr">
              <a:lnSpc>
                <a:spcPts val="5000"/>
              </a:lnSpc>
              <a:defRPr sz="5000" b="1" i="1" baseline="0">
                <a:solidFill>
                  <a:schemeClr val="bg1"/>
                </a:solidFill>
              </a:defRPr>
            </a:lvl1pPr>
          </a:lstStyle>
          <a:p>
            <a:r>
              <a:rPr lang="en-US"/>
              <a:t>“This what a testimonial page can look like. Add your testimonial here and here and here.”</a:t>
            </a:r>
          </a:p>
        </p:txBody>
      </p:sp>
      <p:grpSp>
        <p:nvGrpSpPr>
          <p:cNvPr id="4" name="Group 3"/>
          <p:cNvGrpSpPr/>
          <p:nvPr userDrawn="1"/>
        </p:nvGrpSpPr>
        <p:grpSpPr>
          <a:xfrm>
            <a:off x="5654902" y="469606"/>
            <a:ext cx="882196" cy="1091777"/>
            <a:chOff x="5654902" y="695877"/>
            <a:chExt cx="882196" cy="1091777"/>
          </a:xfrm>
        </p:grpSpPr>
        <p:sp>
          <p:nvSpPr>
            <p:cNvPr id="2" name="Oval 1"/>
            <p:cNvSpPr/>
            <p:nvPr userDrawn="1"/>
          </p:nvSpPr>
          <p:spPr>
            <a:xfrm>
              <a:off x="5654902" y="695877"/>
              <a:ext cx="882196" cy="882196"/>
            </a:xfrm>
            <a:prstGeom prst="ellipse">
              <a:avLst/>
            </a:prstGeom>
            <a:noFill/>
            <a:ln w="666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userDrawn="1"/>
          </p:nvSpPr>
          <p:spPr>
            <a:xfrm>
              <a:off x="5881254" y="771991"/>
              <a:ext cx="401782" cy="1015663"/>
            </a:xfrm>
            <a:prstGeom prst="rect">
              <a:avLst/>
            </a:prstGeom>
            <a:noFill/>
          </p:spPr>
          <p:txBody>
            <a:bodyPr wrap="square" rtlCol="0">
              <a:spAutoFit/>
            </a:bodyPr>
            <a:lstStyle/>
            <a:p>
              <a:pPr algn="ctr"/>
              <a:r>
                <a:rPr lang="en-US" sz="6000" dirty="0">
                  <a:solidFill>
                    <a:schemeClr val="accent5"/>
                  </a:solidFill>
                  <a:latin typeface="Times New Roman" charset="0"/>
                  <a:ea typeface="Times New Roman" charset="0"/>
                  <a:cs typeface="Times New Roman" charset="0"/>
                </a:rPr>
                <a:t>“</a:t>
              </a:r>
            </a:p>
          </p:txBody>
        </p:sp>
      </p:grpSp>
      <p:sp>
        <p:nvSpPr>
          <p:cNvPr id="6" name="Content Placeholder 5"/>
          <p:cNvSpPr>
            <a:spLocks noGrp="1"/>
          </p:cNvSpPr>
          <p:nvPr>
            <p:ph sz="quarter" idx="10" hasCustomPrompt="1"/>
          </p:nvPr>
        </p:nvSpPr>
        <p:spPr>
          <a:xfrm>
            <a:off x="365760" y="4668202"/>
            <a:ext cx="11430000" cy="806450"/>
          </a:xfrm>
        </p:spPr>
        <p:txBody>
          <a:bodyPr/>
          <a:lstStyle>
            <a:lvl1pPr marL="0" indent="0" algn="ctr">
              <a:buNone/>
              <a:defRPr i="1" baseline="0">
                <a:solidFill>
                  <a:schemeClr val="accent6"/>
                </a:solidFill>
              </a:defRPr>
            </a:lvl1pPr>
            <a:lvl2pPr marL="457189" indent="0">
              <a:buNone/>
              <a:defRPr>
                <a:solidFill>
                  <a:schemeClr val="accent6"/>
                </a:solidFill>
              </a:defRPr>
            </a:lvl2pPr>
            <a:lvl3pPr marL="914377" indent="0">
              <a:buNone/>
              <a:defRPr>
                <a:solidFill>
                  <a:schemeClr val="accent6"/>
                </a:solidFill>
              </a:defRPr>
            </a:lvl3pPr>
            <a:lvl4pPr marL="1371566" indent="0">
              <a:buNone/>
              <a:defRPr>
                <a:solidFill>
                  <a:schemeClr val="accent6"/>
                </a:solidFill>
              </a:defRPr>
            </a:lvl4pPr>
            <a:lvl5pPr marL="1828755" indent="0">
              <a:buNone/>
              <a:defRPr>
                <a:solidFill>
                  <a:schemeClr val="accent6"/>
                </a:solidFill>
              </a:defRPr>
            </a:lvl5pPr>
          </a:lstStyle>
          <a:p>
            <a:pPr lvl="0"/>
            <a:r>
              <a:rPr lang="en-US" err="1"/>
              <a:t>FirstName</a:t>
            </a:r>
            <a:r>
              <a:rPr lang="en-US"/>
              <a:t>, SilverSneakers Member</a:t>
            </a:r>
          </a:p>
        </p:txBody>
      </p:sp>
      <p:pic>
        <p:nvPicPr>
          <p:cNvPr id="5" name="Picture 4">
            <a:extLst>
              <a:ext uri="{FF2B5EF4-FFF2-40B4-BE49-F238E27FC236}">
                <a16:creationId xmlns:a16="http://schemas.microsoft.com/office/drawing/2014/main" id="{C48F7CE5-A6CC-F839-4CAA-B16F9C54F77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69625" y="6233506"/>
            <a:ext cx="926134" cy="503334"/>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2 - No Body">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33CBE63-301A-A641-8453-F7536F5CD35D}"/>
              </a:ext>
            </a:extLst>
          </p:cNvPr>
          <p:cNvSpPr/>
          <p:nvPr userDrawn="1"/>
        </p:nvSpPr>
        <p:spPr>
          <a:xfrm>
            <a:off x="-2381" y="1"/>
            <a:ext cx="12194381" cy="1625496"/>
          </a:xfrm>
          <a:custGeom>
            <a:avLst/>
            <a:gdLst>
              <a:gd name="connsiteX0" fmla="*/ 1786 w 9145786"/>
              <a:gd name="connsiteY0" fmla="*/ 0 h 1219122"/>
              <a:gd name="connsiteX1" fmla="*/ 9145786 w 9145786"/>
              <a:gd name="connsiteY1" fmla="*/ 0 h 1219122"/>
              <a:gd name="connsiteX2" fmla="*/ 9145786 w 9145786"/>
              <a:gd name="connsiteY2" fmla="*/ 304799 h 1219122"/>
              <a:gd name="connsiteX3" fmla="*/ 9145786 w 9145786"/>
              <a:gd name="connsiteY3" fmla="*/ 344554 h 1219122"/>
              <a:gd name="connsiteX4" fmla="*/ 9145786 w 9145786"/>
              <a:gd name="connsiteY4" fmla="*/ 508000 h 1219122"/>
              <a:gd name="connsiteX5" fmla="*/ 9145786 w 9145786"/>
              <a:gd name="connsiteY5" fmla="*/ 563216 h 1219122"/>
              <a:gd name="connsiteX6" fmla="*/ 9145786 w 9145786"/>
              <a:gd name="connsiteY6" fmla="*/ 1003300 h 1219122"/>
              <a:gd name="connsiteX7" fmla="*/ 9141740 w 9145786"/>
              <a:gd name="connsiteY7" fmla="*/ 1003300 h 1219122"/>
              <a:gd name="connsiteX8" fmla="*/ 9141740 w 9145786"/>
              <a:gd name="connsiteY8" fmla="*/ 1059249 h 1219122"/>
              <a:gd name="connsiteX9" fmla="*/ 9117597 w 9145786"/>
              <a:gd name="connsiteY9" fmla="*/ 1063183 h 1219122"/>
              <a:gd name="connsiteX10" fmla="*/ 4536982 w 9145786"/>
              <a:gd name="connsiteY10" fmla="*/ 1219122 h 1219122"/>
              <a:gd name="connsiteX11" fmla="*/ 31771 w 9145786"/>
              <a:gd name="connsiteY11" fmla="*/ 1073495 h 1219122"/>
              <a:gd name="connsiteX12" fmla="*/ 0 w 9145786"/>
              <a:gd name="connsiteY12" fmla="*/ 1069150 h 1219122"/>
              <a:gd name="connsiteX13" fmla="*/ 0 w 9145786"/>
              <a:gd name="connsiteY13" fmla="*/ 775250 h 1219122"/>
              <a:gd name="connsiteX14" fmla="*/ 1786 w 9145786"/>
              <a:gd name="connsiteY14" fmla="*/ 775250 h 1219122"/>
              <a:gd name="connsiteX15" fmla="*/ 1786 w 9145786"/>
              <a:gd name="connsiteY15" fmla="*/ 563216 h 1219122"/>
              <a:gd name="connsiteX16" fmla="*/ 0 w 9145786"/>
              <a:gd name="connsiteY16" fmla="*/ 563216 h 1219122"/>
              <a:gd name="connsiteX17" fmla="*/ 0 w 9145786"/>
              <a:gd name="connsiteY17" fmla="*/ 304799 h 1219122"/>
              <a:gd name="connsiteX18" fmla="*/ 1786 w 9145786"/>
              <a:gd name="connsiteY18" fmla="*/ 304799 h 121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45786" h="1219122">
                <a:moveTo>
                  <a:pt x="1786" y="0"/>
                </a:moveTo>
                <a:lnTo>
                  <a:pt x="9145786" y="0"/>
                </a:lnTo>
                <a:lnTo>
                  <a:pt x="9145786" y="304799"/>
                </a:lnTo>
                <a:lnTo>
                  <a:pt x="9145786" y="344554"/>
                </a:lnTo>
                <a:lnTo>
                  <a:pt x="9145786" y="508000"/>
                </a:lnTo>
                <a:lnTo>
                  <a:pt x="9145786" y="563216"/>
                </a:lnTo>
                <a:lnTo>
                  <a:pt x="9145786" y="1003300"/>
                </a:lnTo>
                <a:lnTo>
                  <a:pt x="9141740" y="1003300"/>
                </a:lnTo>
                <a:lnTo>
                  <a:pt x="9141740" y="1059249"/>
                </a:lnTo>
                <a:lnTo>
                  <a:pt x="9117597" y="1063183"/>
                </a:lnTo>
                <a:cubicBezTo>
                  <a:pt x="8510339" y="1153526"/>
                  <a:pt x="6689208" y="1219122"/>
                  <a:pt x="4536982" y="1219122"/>
                </a:cubicBezTo>
                <a:cubicBezTo>
                  <a:pt x="2467534" y="1219122"/>
                  <a:pt x="704202" y="1158475"/>
                  <a:pt x="31771" y="1073495"/>
                </a:cubicBezTo>
                <a:lnTo>
                  <a:pt x="0" y="1069150"/>
                </a:lnTo>
                <a:lnTo>
                  <a:pt x="0" y="775250"/>
                </a:lnTo>
                <a:lnTo>
                  <a:pt x="1786" y="775250"/>
                </a:lnTo>
                <a:lnTo>
                  <a:pt x="1786" y="563216"/>
                </a:lnTo>
                <a:lnTo>
                  <a:pt x="0" y="563216"/>
                </a:lnTo>
                <a:lnTo>
                  <a:pt x="0" y="304799"/>
                </a:lnTo>
                <a:lnTo>
                  <a:pt x="1786" y="3047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itle 1">
            <a:extLst>
              <a:ext uri="{FF2B5EF4-FFF2-40B4-BE49-F238E27FC236}">
                <a16:creationId xmlns:a16="http://schemas.microsoft.com/office/drawing/2014/main" id="{1FC883F4-B1CA-CD4A-9160-574648D7A869}"/>
              </a:ext>
            </a:extLst>
          </p:cNvPr>
          <p:cNvSpPr>
            <a:spLocks noGrp="1"/>
          </p:cNvSpPr>
          <p:nvPr>
            <p:ph type="title" hasCustomPrompt="1"/>
          </p:nvPr>
        </p:nvSpPr>
        <p:spPr>
          <a:xfrm>
            <a:off x="133914" y="110859"/>
            <a:ext cx="11924191" cy="1307387"/>
          </a:xfrm>
          <a:ln>
            <a:noFill/>
          </a:ln>
        </p:spPr>
        <p:txBody>
          <a:bodyPr anchor="ctr" anchorCtr="0">
            <a:noAutofit/>
          </a:bodyPr>
          <a:lstStyle>
            <a:lvl1pPr algn="ctr">
              <a:lnSpc>
                <a:spcPts val="4400"/>
              </a:lnSpc>
              <a:defRPr sz="4400">
                <a:solidFill>
                  <a:schemeClr val="bg1"/>
                </a:solidFill>
              </a:defRPr>
            </a:lvl1pPr>
          </a:lstStyle>
          <a:p>
            <a:r>
              <a:rPr lang="en-US"/>
              <a:t>Title, </a:t>
            </a:r>
            <a:br>
              <a:rPr lang="en-US"/>
            </a:br>
            <a:r>
              <a:rPr lang="en-US"/>
              <a:t>double-line</a:t>
            </a:r>
          </a:p>
        </p:txBody>
      </p:sp>
    </p:spTree>
    <p:extLst>
      <p:ext uri="{BB962C8B-B14F-4D97-AF65-F5344CB8AC3E}">
        <p14:creationId xmlns:p14="http://schemas.microsoft.com/office/powerpoint/2010/main" val="2776572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2793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GO COPYR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5811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NGLE HEADER">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99CAF4F-E5CF-7B4C-BC1A-3520E2D68A0D}"/>
              </a:ext>
            </a:extLst>
          </p:cNvPr>
          <p:cNvSpPr>
            <a:spLocks noGrp="1"/>
          </p:cNvSpPr>
          <p:nvPr>
            <p:ph sz="half" idx="1" hasCustomPrompt="1"/>
          </p:nvPr>
        </p:nvSpPr>
        <p:spPr>
          <a:xfrm>
            <a:off x="286512" y="1545654"/>
            <a:ext cx="11618976" cy="4723205"/>
          </a:xfrm>
          <a:prstGeom prst="rect">
            <a:avLst/>
          </a:prstGeom>
        </p:spPr>
        <p:txBody>
          <a:bodyPr/>
          <a:lstStyle>
            <a:lvl1pPr>
              <a:defRPr sz="3200" baseline="0">
                <a:solidFill>
                  <a:schemeClr val="bg2"/>
                </a:solidFill>
                <a:latin typeface="Calibri" charset="0"/>
                <a:ea typeface="Calibri" charset="0"/>
                <a:cs typeface="Calibri" charset="0"/>
              </a:defRPr>
            </a:lvl1pPr>
            <a:lvl2pPr>
              <a:defRPr sz="2933" baseline="0">
                <a:solidFill>
                  <a:schemeClr val="bg2"/>
                </a:solidFill>
                <a:latin typeface="Calibri" charset="0"/>
                <a:ea typeface="Calibri" charset="0"/>
                <a:cs typeface="Calibri" charset="0"/>
              </a:defRPr>
            </a:lvl2pPr>
            <a:lvl3pPr>
              <a:defRPr baseline="0">
                <a:solidFill>
                  <a:schemeClr val="bg2"/>
                </a:solidFill>
                <a:latin typeface="Calibri" charset="0"/>
                <a:ea typeface="Calibri" charset="0"/>
                <a:cs typeface="Calibri" charset="0"/>
              </a:defRPr>
            </a:lvl3pPr>
            <a:lvl4pPr>
              <a:defRPr baseline="0">
                <a:solidFill>
                  <a:schemeClr val="bg2"/>
                </a:solidFill>
                <a:latin typeface="Calibri" charset="0"/>
                <a:ea typeface="Calibri" charset="0"/>
                <a:cs typeface="Calibri" charset="0"/>
              </a:defRPr>
            </a:lvl4pPr>
            <a:lvl5pPr>
              <a:defRPr baseline="0">
                <a:solidFill>
                  <a:schemeClr val="bg2"/>
                </a:solidFill>
                <a:latin typeface="Calibri" charset="0"/>
                <a:ea typeface="Calibri" charset="0"/>
                <a:cs typeface="Calibri" charset="0"/>
              </a:defRPr>
            </a:lvl5pPr>
          </a:lstStyle>
          <a:p>
            <a:pPr lvl="0"/>
            <a:r>
              <a:rPr lang="en-US" dirty="0"/>
              <a:t>Single content box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90CA0BDD-6924-8648-9C24-45D7EED56120}"/>
              </a:ext>
            </a:extLst>
          </p:cNvPr>
          <p:cNvSpPr/>
          <p:nvPr userDrawn="1"/>
        </p:nvSpPr>
        <p:spPr>
          <a:xfrm rot="5400000">
            <a:off x="5485261" y="-5487641"/>
            <a:ext cx="1219096" cy="12194381"/>
          </a:xfrm>
          <a:custGeom>
            <a:avLst/>
            <a:gdLst>
              <a:gd name="connsiteX0" fmla="*/ 0 w 914322"/>
              <a:gd name="connsiteY0" fmla="*/ 9144000 h 9145786"/>
              <a:gd name="connsiteX1" fmla="*/ 0 w 914322"/>
              <a:gd name="connsiteY1" fmla="*/ 0 h 9145786"/>
              <a:gd name="connsiteX2" fmla="*/ 698500 w 914322"/>
              <a:gd name="connsiteY2" fmla="*/ 0 h 9145786"/>
              <a:gd name="connsiteX3" fmla="*/ 698500 w 914322"/>
              <a:gd name="connsiteY3" fmla="*/ 4046 h 9145786"/>
              <a:gd name="connsiteX4" fmla="*/ 754449 w 914322"/>
              <a:gd name="connsiteY4" fmla="*/ 4046 h 9145786"/>
              <a:gd name="connsiteX5" fmla="*/ 758383 w 914322"/>
              <a:gd name="connsiteY5" fmla="*/ 28189 h 9145786"/>
              <a:gd name="connsiteX6" fmla="*/ 914322 w 914322"/>
              <a:gd name="connsiteY6" fmla="*/ 4608804 h 9145786"/>
              <a:gd name="connsiteX7" fmla="*/ 768695 w 914322"/>
              <a:gd name="connsiteY7" fmla="*/ 9114015 h 9145786"/>
              <a:gd name="connsiteX8" fmla="*/ 764350 w 914322"/>
              <a:gd name="connsiteY8" fmla="*/ 9145786 h 9145786"/>
              <a:gd name="connsiteX9" fmla="*/ 470450 w 914322"/>
              <a:gd name="connsiteY9" fmla="*/ 9145786 h 9145786"/>
              <a:gd name="connsiteX10" fmla="*/ 470450 w 914322"/>
              <a:gd name="connsiteY10" fmla="*/ 9144000 h 9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22" h="9145786">
                <a:moveTo>
                  <a:pt x="0" y="9144000"/>
                </a:moveTo>
                <a:lnTo>
                  <a:pt x="0" y="0"/>
                </a:lnTo>
                <a:lnTo>
                  <a:pt x="698500" y="0"/>
                </a:lnTo>
                <a:lnTo>
                  <a:pt x="698500" y="4046"/>
                </a:lnTo>
                <a:lnTo>
                  <a:pt x="754449" y="4046"/>
                </a:lnTo>
                <a:lnTo>
                  <a:pt x="758383" y="28189"/>
                </a:lnTo>
                <a:cubicBezTo>
                  <a:pt x="848726" y="635447"/>
                  <a:pt x="914322" y="2456578"/>
                  <a:pt x="914322" y="4608804"/>
                </a:cubicBezTo>
                <a:cubicBezTo>
                  <a:pt x="914322" y="6678252"/>
                  <a:pt x="853675" y="8441584"/>
                  <a:pt x="768695" y="9114015"/>
                </a:cubicBezTo>
                <a:lnTo>
                  <a:pt x="764350" y="9145786"/>
                </a:lnTo>
                <a:lnTo>
                  <a:pt x="470450" y="9145786"/>
                </a:lnTo>
                <a:lnTo>
                  <a:pt x="470450" y="9144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0" y="240148"/>
            <a:ext cx="12192000" cy="581040"/>
          </a:xfrm>
          <a:prstGeom prst="rect">
            <a:avLst/>
          </a:prstGeom>
        </p:spPr>
        <p:txBody>
          <a:bodyPr lIns="0" tIns="0" rIns="0" bIns="0" anchor="t" anchorCtr="0">
            <a:noAutofit/>
          </a:bodyPr>
          <a:lstStyle>
            <a:lvl1pPr algn="ctr">
              <a:defRPr sz="6000" b="1" i="0" baseline="0">
                <a:solidFill>
                  <a:schemeClr val="bg1"/>
                </a:solidFill>
                <a:latin typeface="Calibri" panose="020F0502020204030204" pitchFamily="34" charset="0"/>
                <a:cs typeface="Calibri" panose="020F0502020204030204" pitchFamily="34" charset="0"/>
              </a:defRPr>
            </a:lvl1pPr>
          </a:lstStyle>
          <a:p>
            <a:r>
              <a:rPr lang="en-US" dirty="0"/>
              <a:t>Header – Single-line</a:t>
            </a:r>
          </a:p>
        </p:txBody>
      </p:sp>
    </p:spTree>
    <p:extLst>
      <p:ext uri="{BB962C8B-B14F-4D97-AF65-F5344CB8AC3E}">
        <p14:creationId xmlns:p14="http://schemas.microsoft.com/office/powerpoint/2010/main" val="11806740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INGLE HEADER">
    <p:spTree>
      <p:nvGrpSpPr>
        <p:cNvPr id="1" name=""/>
        <p:cNvGrpSpPr/>
        <p:nvPr/>
      </p:nvGrpSpPr>
      <p:grpSpPr>
        <a:xfrm>
          <a:off x="0" y="0"/>
          <a:ext cx="0" cy="0"/>
          <a:chOff x="0" y="0"/>
          <a:chExt cx="0" cy="0"/>
        </a:xfrm>
      </p:grpSpPr>
      <p:pic>
        <p:nvPicPr>
          <p:cNvPr id="5" name="Content Placeholder 4" descr="A picture containing person, people, older&#10;&#10;Description automatically generated">
            <a:extLst>
              <a:ext uri="{FF2B5EF4-FFF2-40B4-BE49-F238E27FC236}">
                <a16:creationId xmlns:a16="http://schemas.microsoft.com/office/drawing/2014/main" id="{AB318BF0-C8F4-4C8D-86B0-816F83A1B2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91772"/>
            <a:ext cx="5866228" cy="5866228"/>
          </a:xfrm>
          <a:prstGeom prst="rect">
            <a:avLst/>
          </a:prstGeom>
        </p:spPr>
      </p:pic>
      <p:sp>
        <p:nvSpPr>
          <p:cNvPr id="9" name="Freeform 4">
            <a:extLst>
              <a:ext uri="{FF2B5EF4-FFF2-40B4-BE49-F238E27FC236}">
                <a16:creationId xmlns:a16="http://schemas.microsoft.com/office/drawing/2014/main" id="{0D179530-5D92-4967-BA25-0BEC1A2085F3}"/>
              </a:ext>
            </a:extLst>
          </p:cNvPr>
          <p:cNvSpPr/>
          <p:nvPr userDrawn="1"/>
        </p:nvSpPr>
        <p:spPr>
          <a:xfrm rot="10800000">
            <a:off x="3964215" y="16040"/>
            <a:ext cx="8183302" cy="6858001"/>
          </a:xfrm>
          <a:custGeom>
            <a:avLst/>
            <a:gdLst>
              <a:gd name="connsiteX0" fmla="*/ 0 w 6391248"/>
              <a:gd name="connsiteY0" fmla="*/ 0 h 5152701"/>
              <a:gd name="connsiteX1" fmla="*/ 5166360 w 6391248"/>
              <a:gd name="connsiteY1" fmla="*/ 0 h 5152701"/>
              <a:gd name="connsiteX2" fmla="*/ 5166360 w 6391248"/>
              <a:gd name="connsiteY2" fmla="*/ 1 h 5152701"/>
              <a:gd name="connsiteX3" fmla="*/ 6391248 w 6391248"/>
              <a:gd name="connsiteY3" fmla="*/ 1 h 5152701"/>
              <a:gd name="connsiteX4" fmla="*/ 6324212 w 6391248"/>
              <a:gd name="connsiteY4" fmla="*/ 86965 h 5152701"/>
              <a:gd name="connsiteX5" fmla="*/ 5517105 w 6391248"/>
              <a:gd name="connsiteY5" fmla="*/ 2613395 h 5152701"/>
              <a:gd name="connsiteX6" fmla="*/ 6324212 w 6391248"/>
              <a:gd name="connsiteY6" fmla="*/ 5139826 h 5152701"/>
              <a:gd name="connsiteX7" fmla="*/ 6334137 w 6391248"/>
              <a:gd name="connsiteY7" fmla="*/ 5152701 h 5152701"/>
              <a:gd name="connsiteX8" fmla="*/ 1667933 w 6391248"/>
              <a:gd name="connsiteY8" fmla="*/ 5152701 h 5152701"/>
              <a:gd name="connsiteX9" fmla="*/ 1667933 w 6391248"/>
              <a:gd name="connsiteY9" fmla="*/ 5152699 h 5152701"/>
              <a:gd name="connsiteX10" fmla="*/ 0 w 6391248"/>
              <a:gd name="connsiteY10" fmla="*/ 5152699 h 515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1248" h="5152701">
                <a:moveTo>
                  <a:pt x="0" y="0"/>
                </a:moveTo>
                <a:lnTo>
                  <a:pt x="5166360" y="0"/>
                </a:lnTo>
                <a:lnTo>
                  <a:pt x="5166360" y="1"/>
                </a:lnTo>
                <a:lnTo>
                  <a:pt x="6391248" y="1"/>
                </a:lnTo>
                <a:lnTo>
                  <a:pt x="6324212" y="86965"/>
                </a:lnTo>
                <a:cubicBezTo>
                  <a:pt x="5819995" y="773525"/>
                  <a:pt x="5517105" y="1653712"/>
                  <a:pt x="5517105" y="2613395"/>
                </a:cubicBezTo>
                <a:cubicBezTo>
                  <a:pt x="5517105" y="3573079"/>
                  <a:pt x="5819995" y="4453266"/>
                  <a:pt x="6324212" y="5139826"/>
                </a:cubicBezTo>
                <a:lnTo>
                  <a:pt x="6334137" y="5152701"/>
                </a:lnTo>
                <a:lnTo>
                  <a:pt x="1667933" y="5152701"/>
                </a:lnTo>
                <a:lnTo>
                  <a:pt x="1667933" y="5152699"/>
                </a:lnTo>
                <a:lnTo>
                  <a:pt x="0" y="51526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999CAF4F-E5CF-7B4C-BC1A-3520E2D68A0D}"/>
              </a:ext>
            </a:extLst>
          </p:cNvPr>
          <p:cNvSpPr>
            <a:spLocks noGrp="1"/>
          </p:cNvSpPr>
          <p:nvPr>
            <p:ph sz="half" idx="1" hasCustomPrompt="1"/>
          </p:nvPr>
        </p:nvSpPr>
        <p:spPr>
          <a:xfrm>
            <a:off x="5347854" y="1545654"/>
            <a:ext cx="6557633" cy="4723205"/>
          </a:xfrm>
          <a:prstGeom prst="rect">
            <a:avLst/>
          </a:prstGeom>
        </p:spPr>
        <p:txBody>
          <a:bodyPr/>
          <a:lstStyle>
            <a:lvl1pPr>
              <a:defRPr sz="3200" baseline="0">
                <a:solidFill>
                  <a:schemeClr val="bg2"/>
                </a:solidFill>
                <a:latin typeface="Calibri" charset="0"/>
                <a:ea typeface="Calibri" charset="0"/>
                <a:cs typeface="Calibri" charset="0"/>
              </a:defRPr>
            </a:lvl1pPr>
            <a:lvl2pPr>
              <a:defRPr sz="2933" baseline="0">
                <a:solidFill>
                  <a:schemeClr val="bg2"/>
                </a:solidFill>
                <a:latin typeface="Calibri" charset="0"/>
                <a:ea typeface="Calibri" charset="0"/>
                <a:cs typeface="Calibri" charset="0"/>
              </a:defRPr>
            </a:lvl2pPr>
            <a:lvl3pPr>
              <a:defRPr baseline="0">
                <a:solidFill>
                  <a:schemeClr val="bg2"/>
                </a:solidFill>
                <a:latin typeface="Calibri" charset="0"/>
                <a:ea typeface="Calibri" charset="0"/>
                <a:cs typeface="Calibri" charset="0"/>
              </a:defRPr>
            </a:lvl3pPr>
            <a:lvl4pPr>
              <a:defRPr baseline="0">
                <a:solidFill>
                  <a:schemeClr val="bg2"/>
                </a:solidFill>
                <a:latin typeface="Calibri" charset="0"/>
                <a:ea typeface="Calibri" charset="0"/>
                <a:cs typeface="Calibri" charset="0"/>
              </a:defRPr>
            </a:lvl4pPr>
            <a:lvl5pPr>
              <a:defRPr baseline="0">
                <a:solidFill>
                  <a:schemeClr val="bg2"/>
                </a:solidFill>
                <a:latin typeface="Calibri" charset="0"/>
                <a:ea typeface="Calibri" charset="0"/>
                <a:cs typeface="Calibri" charset="0"/>
              </a:defRPr>
            </a:lvl5pPr>
          </a:lstStyle>
          <a:p>
            <a:pPr lvl="0"/>
            <a:r>
              <a:rPr lang="en-US" dirty="0"/>
              <a:t>Single content box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90CA0BDD-6924-8648-9C24-45D7EED56120}"/>
              </a:ext>
            </a:extLst>
          </p:cNvPr>
          <p:cNvSpPr/>
          <p:nvPr userDrawn="1"/>
        </p:nvSpPr>
        <p:spPr>
          <a:xfrm rot="5400000">
            <a:off x="5485261" y="-5487641"/>
            <a:ext cx="1219096" cy="12194381"/>
          </a:xfrm>
          <a:custGeom>
            <a:avLst/>
            <a:gdLst>
              <a:gd name="connsiteX0" fmla="*/ 0 w 914322"/>
              <a:gd name="connsiteY0" fmla="*/ 9144000 h 9145786"/>
              <a:gd name="connsiteX1" fmla="*/ 0 w 914322"/>
              <a:gd name="connsiteY1" fmla="*/ 0 h 9145786"/>
              <a:gd name="connsiteX2" fmla="*/ 698500 w 914322"/>
              <a:gd name="connsiteY2" fmla="*/ 0 h 9145786"/>
              <a:gd name="connsiteX3" fmla="*/ 698500 w 914322"/>
              <a:gd name="connsiteY3" fmla="*/ 4046 h 9145786"/>
              <a:gd name="connsiteX4" fmla="*/ 754449 w 914322"/>
              <a:gd name="connsiteY4" fmla="*/ 4046 h 9145786"/>
              <a:gd name="connsiteX5" fmla="*/ 758383 w 914322"/>
              <a:gd name="connsiteY5" fmla="*/ 28189 h 9145786"/>
              <a:gd name="connsiteX6" fmla="*/ 914322 w 914322"/>
              <a:gd name="connsiteY6" fmla="*/ 4608804 h 9145786"/>
              <a:gd name="connsiteX7" fmla="*/ 768695 w 914322"/>
              <a:gd name="connsiteY7" fmla="*/ 9114015 h 9145786"/>
              <a:gd name="connsiteX8" fmla="*/ 764350 w 914322"/>
              <a:gd name="connsiteY8" fmla="*/ 9145786 h 9145786"/>
              <a:gd name="connsiteX9" fmla="*/ 470450 w 914322"/>
              <a:gd name="connsiteY9" fmla="*/ 9145786 h 9145786"/>
              <a:gd name="connsiteX10" fmla="*/ 470450 w 914322"/>
              <a:gd name="connsiteY10" fmla="*/ 9144000 h 9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22" h="9145786">
                <a:moveTo>
                  <a:pt x="0" y="9144000"/>
                </a:moveTo>
                <a:lnTo>
                  <a:pt x="0" y="0"/>
                </a:lnTo>
                <a:lnTo>
                  <a:pt x="698500" y="0"/>
                </a:lnTo>
                <a:lnTo>
                  <a:pt x="698500" y="4046"/>
                </a:lnTo>
                <a:lnTo>
                  <a:pt x="754449" y="4046"/>
                </a:lnTo>
                <a:lnTo>
                  <a:pt x="758383" y="28189"/>
                </a:lnTo>
                <a:cubicBezTo>
                  <a:pt x="848726" y="635447"/>
                  <a:pt x="914322" y="2456578"/>
                  <a:pt x="914322" y="4608804"/>
                </a:cubicBezTo>
                <a:cubicBezTo>
                  <a:pt x="914322" y="6678252"/>
                  <a:pt x="853675" y="8441584"/>
                  <a:pt x="768695" y="9114015"/>
                </a:cubicBezTo>
                <a:lnTo>
                  <a:pt x="764350" y="9145786"/>
                </a:lnTo>
                <a:lnTo>
                  <a:pt x="470450" y="9145786"/>
                </a:lnTo>
                <a:lnTo>
                  <a:pt x="470450" y="9144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0" y="240148"/>
            <a:ext cx="12192000" cy="581040"/>
          </a:xfrm>
          <a:prstGeom prst="rect">
            <a:avLst/>
          </a:prstGeom>
        </p:spPr>
        <p:txBody>
          <a:bodyPr lIns="0" tIns="0" rIns="0" bIns="0" anchor="t" anchorCtr="0">
            <a:noAutofit/>
          </a:bodyPr>
          <a:lstStyle>
            <a:lvl1pPr algn="ctr">
              <a:defRPr sz="6000" b="1" i="0" baseline="0">
                <a:solidFill>
                  <a:schemeClr val="bg1"/>
                </a:solidFill>
                <a:latin typeface="Calibri" panose="020F0502020204030204" pitchFamily="34" charset="0"/>
                <a:cs typeface="Calibri" panose="020F0502020204030204" pitchFamily="34" charset="0"/>
              </a:defRPr>
            </a:lvl1pPr>
          </a:lstStyle>
          <a:p>
            <a:r>
              <a:rPr lang="en-US" dirty="0"/>
              <a:t>Header – Single-line</a:t>
            </a:r>
          </a:p>
        </p:txBody>
      </p:sp>
      <p:sp>
        <p:nvSpPr>
          <p:cNvPr id="13" name="TextBox 12">
            <a:extLst>
              <a:ext uri="{FF2B5EF4-FFF2-40B4-BE49-F238E27FC236}">
                <a16:creationId xmlns:a16="http://schemas.microsoft.com/office/drawing/2014/main" id="{0FB89C39-2783-4E65-826C-50CB0B6F375A}"/>
              </a:ext>
            </a:extLst>
          </p:cNvPr>
          <p:cNvSpPr txBox="1"/>
          <p:nvPr userDrawn="1"/>
        </p:nvSpPr>
        <p:spPr>
          <a:xfrm>
            <a:off x="9789573" y="6538474"/>
            <a:ext cx="1320800" cy="164212"/>
          </a:xfrm>
          <a:prstGeom prst="rect">
            <a:avLst/>
          </a:prstGeom>
          <a:noFill/>
        </p:spPr>
        <p:txBody>
          <a:bodyPr wrap="square" lIns="0" tIns="0" rIns="0" bIns="0" rtlCol="0">
            <a:spAutoFit/>
          </a:bodyPr>
          <a:lstStyle/>
          <a:p>
            <a:pPr algn="r"/>
            <a:fld id="{D972483C-A7F5-4A46-B06D-04EE563E9ACA}" type="slidenum">
              <a:rPr lang="en-US" sz="1067" b="0" i="0" smtClean="0">
                <a:solidFill>
                  <a:schemeClr val="bg1">
                    <a:lumMod val="85000"/>
                  </a:schemeClr>
                </a:solidFill>
                <a:latin typeface="Calibri" panose="020F0502020204030204" pitchFamily="34" charset="0"/>
                <a:cs typeface="Calibri" panose="020F0502020204030204" pitchFamily="34" charset="0"/>
              </a:rPr>
              <a:t>‹#›</a:t>
            </a:fld>
            <a:endParaRPr lang="en-US" sz="1067" b="0" i="0" dirty="0">
              <a:solidFill>
                <a:schemeClr val="bg1">
                  <a:lumMod val="85000"/>
                </a:schemeClr>
              </a:solidFill>
              <a:latin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289E105D-7641-449E-A411-C3741AE536AD}"/>
              </a:ext>
            </a:extLst>
          </p:cNvPr>
          <p:cNvCxnSpPr>
            <a:cxnSpLocks/>
          </p:cNvCxnSpPr>
          <p:nvPr userDrawn="1"/>
        </p:nvCxnSpPr>
        <p:spPr>
          <a:xfrm>
            <a:off x="11197471" y="6419470"/>
            <a:ext cx="0" cy="402159"/>
          </a:xfrm>
          <a:prstGeom prst="line">
            <a:avLst/>
          </a:prstGeom>
          <a:ln w="254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C41ACD86-FD40-46E4-A908-AB25A7164D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47964" y="6339701"/>
            <a:ext cx="914400" cy="480036"/>
          </a:xfrm>
          <a:prstGeom prst="rect">
            <a:avLst/>
          </a:prstGeom>
        </p:spPr>
      </p:pic>
      <p:sp>
        <p:nvSpPr>
          <p:cNvPr id="16" name="TextBox 15">
            <a:extLst>
              <a:ext uri="{FF2B5EF4-FFF2-40B4-BE49-F238E27FC236}">
                <a16:creationId xmlns:a16="http://schemas.microsoft.com/office/drawing/2014/main" id="{4CCDD06E-DA45-41BE-8399-CFBEDF24BC0B}"/>
              </a:ext>
            </a:extLst>
          </p:cNvPr>
          <p:cNvSpPr txBox="1"/>
          <p:nvPr userDrawn="1"/>
        </p:nvSpPr>
        <p:spPr>
          <a:xfrm>
            <a:off x="4881424" y="6635922"/>
            <a:ext cx="2429152" cy="164212"/>
          </a:xfrm>
          <a:prstGeom prst="rect">
            <a:avLst/>
          </a:prstGeom>
          <a:noFill/>
        </p:spPr>
        <p:txBody>
          <a:bodyPr wrap="square" lIns="0" tIns="0" rIns="0" bIns="0" rtlCol="0">
            <a:spAutoFit/>
          </a:bodyPr>
          <a:lstStyle/>
          <a:p>
            <a:pPr algn="r"/>
            <a:r>
              <a:rPr lang="en-US" sz="1067" b="0" i="0" baseline="0" dirty="0">
                <a:solidFill>
                  <a:schemeClr val="bg1">
                    <a:lumMod val="85000"/>
                  </a:schemeClr>
                </a:solidFill>
                <a:effectLst/>
                <a:latin typeface="Calibri Light" charset="0"/>
              </a:rPr>
              <a:t>© </a:t>
            </a:r>
            <a:r>
              <a:rPr lang="is-IS" sz="1067" b="0" i="0" baseline="0" dirty="0">
                <a:solidFill>
                  <a:schemeClr val="bg1">
                    <a:lumMod val="85000"/>
                  </a:schemeClr>
                </a:solidFill>
                <a:effectLst/>
                <a:latin typeface="Calibri Light" charset="0"/>
              </a:rPr>
              <a:t>2021</a:t>
            </a:r>
            <a:r>
              <a:rPr lang="en-US" sz="1067" b="0" i="0" baseline="0" dirty="0">
                <a:solidFill>
                  <a:schemeClr val="bg1">
                    <a:lumMod val="85000"/>
                  </a:schemeClr>
                </a:solidFill>
                <a:effectLst/>
                <a:latin typeface="Calibri Light" charset="0"/>
              </a:rPr>
              <a:t> Tivity Health, Inc. All rights reserved.</a:t>
            </a:r>
          </a:p>
        </p:txBody>
      </p:sp>
    </p:spTree>
    <p:extLst>
      <p:ext uri="{BB962C8B-B14F-4D97-AF65-F5344CB8AC3E}">
        <p14:creationId xmlns:p14="http://schemas.microsoft.com/office/powerpoint/2010/main" val="4083196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SINGLE HEADER">
    <p:spTree>
      <p:nvGrpSpPr>
        <p:cNvPr id="1" name=""/>
        <p:cNvGrpSpPr/>
        <p:nvPr/>
      </p:nvGrpSpPr>
      <p:grpSpPr>
        <a:xfrm>
          <a:off x="0" y="0"/>
          <a:ext cx="0" cy="0"/>
          <a:chOff x="0" y="0"/>
          <a:chExt cx="0" cy="0"/>
        </a:xfrm>
      </p:grpSpPr>
      <p:pic>
        <p:nvPicPr>
          <p:cNvPr id="11" name="Content Placeholder 5" descr="A picture containing person&#10;&#10;Description automatically generated">
            <a:extLst>
              <a:ext uri="{FF2B5EF4-FFF2-40B4-BE49-F238E27FC236}">
                <a16:creationId xmlns:a16="http://schemas.microsoft.com/office/drawing/2014/main" id="{97039145-76C7-441F-9FF1-E7EB10264A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15627"/>
            <a:ext cx="5852160" cy="5852160"/>
          </a:xfrm>
          <a:prstGeom prst="rect">
            <a:avLst/>
          </a:prstGeom>
        </p:spPr>
      </p:pic>
      <p:sp>
        <p:nvSpPr>
          <p:cNvPr id="9" name="Freeform 4">
            <a:extLst>
              <a:ext uri="{FF2B5EF4-FFF2-40B4-BE49-F238E27FC236}">
                <a16:creationId xmlns:a16="http://schemas.microsoft.com/office/drawing/2014/main" id="{0D179530-5D92-4967-BA25-0BEC1A2085F3}"/>
              </a:ext>
            </a:extLst>
          </p:cNvPr>
          <p:cNvSpPr/>
          <p:nvPr userDrawn="1"/>
        </p:nvSpPr>
        <p:spPr>
          <a:xfrm rot="10800000">
            <a:off x="3964215" y="16040"/>
            <a:ext cx="8183302" cy="6858001"/>
          </a:xfrm>
          <a:custGeom>
            <a:avLst/>
            <a:gdLst>
              <a:gd name="connsiteX0" fmla="*/ 0 w 6391248"/>
              <a:gd name="connsiteY0" fmla="*/ 0 h 5152701"/>
              <a:gd name="connsiteX1" fmla="*/ 5166360 w 6391248"/>
              <a:gd name="connsiteY1" fmla="*/ 0 h 5152701"/>
              <a:gd name="connsiteX2" fmla="*/ 5166360 w 6391248"/>
              <a:gd name="connsiteY2" fmla="*/ 1 h 5152701"/>
              <a:gd name="connsiteX3" fmla="*/ 6391248 w 6391248"/>
              <a:gd name="connsiteY3" fmla="*/ 1 h 5152701"/>
              <a:gd name="connsiteX4" fmla="*/ 6324212 w 6391248"/>
              <a:gd name="connsiteY4" fmla="*/ 86965 h 5152701"/>
              <a:gd name="connsiteX5" fmla="*/ 5517105 w 6391248"/>
              <a:gd name="connsiteY5" fmla="*/ 2613395 h 5152701"/>
              <a:gd name="connsiteX6" fmla="*/ 6324212 w 6391248"/>
              <a:gd name="connsiteY6" fmla="*/ 5139826 h 5152701"/>
              <a:gd name="connsiteX7" fmla="*/ 6334137 w 6391248"/>
              <a:gd name="connsiteY7" fmla="*/ 5152701 h 5152701"/>
              <a:gd name="connsiteX8" fmla="*/ 1667933 w 6391248"/>
              <a:gd name="connsiteY8" fmla="*/ 5152701 h 5152701"/>
              <a:gd name="connsiteX9" fmla="*/ 1667933 w 6391248"/>
              <a:gd name="connsiteY9" fmla="*/ 5152699 h 5152701"/>
              <a:gd name="connsiteX10" fmla="*/ 0 w 6391248"/>
              <a:gd name="connsiteY10" fmla="*/ 5152699 h 515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1248" h="5152701">
                <a:moveTo>
                  <a:pt x="0" y="0"/>
                </a:moveTo>
                <a:lnTo>
                  <a:pt x="5166360" y="0"/>
                </a:lnTo>
                <a:lnTo>
                  <a:pt x="5166360" y="1"/>
                </a:lnTo>
                <a:lnTo>
                  <a:pt x="6391248" y="1"/>
                </a:lnTo>
                <a:lnTo>
                  <a:pt x="6324212" y="86965"/>
                </a:lnTo>
                <a:cubicBezTo>
                  <a:pt x="5819995" y="773525"/>
                  <a:pt x="5517105" y="1653712"/>
                  <a:pt x="5517105" y="2613395"/>
                </a:cubicBezTo>
                <a:cubicBezTo>
                  <a:pt x="5517105" y="3573079"/>
                  <a:pt x="5819995" y="4453266"/>
                  <a:pt x="6324212" y="5139826"/>
                </a:cubicBezTo>
                <a:lnTo>
                  <a:pt x="6334137" y="5152701"/>
                </a:lnTo>
                <a:lnTo>
                  <a:pt x="1667933" y="5152701"/>
                </a:lnTo>
                <a:lnTo>
                  <a:pt x="1667933" y="5152699"/>
                </a:lnTo>
                <a:lnTo>
                  <a:pt x="0" y="51526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999CAF4F-E5CF-7B4C-BC1A-3520E2D68A0D}"/>
              </a:ext>
            </a:extLst>
          </p:cNvPr>
          <p:cNvSpPr>
            <a:spLocks noGrp="1"/>
          </p:cNvSpPr>
          <p:nvPr>
            <p:ph sz="half" idx="1" hasCustomPrompt="1"/>
          </p:nvPr>
        </p:nvSpPr>
        <p:spPr>
          <a:xfrm>
            <a:off x="5347854" y="1545654"/>
            <a:ext cx="6557633" cy="4723205"/>
          </a:xfrm>
          <a:prstGeom prst="rect">
            <a:avLst/>
          </a:prstGeom>
        </p:spPr>
        <p:txBody>
          <a:bodyPr/>
          <a:lstStyle>
            <a:lvl1pPr>
              <a:defRPr sz="3200" baseline="0">
                <a:solidFill>
                  <a:schemeClr val="bg2"/>
                </a:solidFill>
                <a:latin typeface="Calibri" charset="0"/>
                <a:ea typeface="Calibri" charset="0"/>
                <a:cs typeface="Calibri" charset="0"/>
              </a:defRPr>
            </a:lvl1pPr>
            <a:lvl2pPr>
              <a:defRPr sz="2933" baseline="0">
                <a:solidFill>
                  <a:schemeClr val="bg2"/>
                </a:solidFill>
                <a:latin typeface="Calibri" charset="0"/>
                <a:ea typeface="Calibri" charset="0"/>
                <a:cs typeface="Calibri" charset="0"/>
              </a:defRPr>
            </a:lvl2pPr>
            <a:lvl3pPr>
              <a:defRPr baseline="0">
                <a:solidFill>
                  <a:schemeClr val="bg2"/>
                </a:solidFill>
                <a:latin typeface="Calibri" charset="0"/>
                <a:ea typeface="Calibri" charset="0"/>
                <a:cs typeface="Calibri" charset="0"/>
              </a:defRPr>
            </a:lvl3pPr>
            <a:lvl4pPr>
              <a:defRPr baseline="0">
                <a:solidFill>
                  <a:schemeClr val="bg2"/>
                </a:solidFill>
                <a:latin typeface="Calibri" charset="0"/>
                <a:ea typeface="Calibri" charset="0"/>
                <a:cs typeface="Calibri" charset="0"/>
              </a:defRPr>
            </a:lvl4pPr>
            <a:lvl5pPr>
              <a:defRPr baseline="0">
                <a:solidFill>
                  <a:schemeClr val="bg2"/>
                </a:solidFill>
                <a:latin typeface="Calibri" charset="0"/>
                <a:ea typeface="Calibri" charset="0"/>
                <a:cs typeface="Calibri" charset="0"/>
              </a:defRPr>
            </a:lvl5pPr>
          </a:lstStyle>
          <a:p>
            <a:pPr lvl="0"/>
            <a:r>
              <a:rPr lang="en-US" dirty="0"/>
              <a:t>Single content box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90CA0BDD-6924-8648-9C24-45D7EED56120}"/>
              </a:ext>
            </a:extLst>
          </p:cNvPr>
          <p:cNvSpPr/>
          <p:nvPr userDrawn="1"/>
        </p:nvSpPr>
        <p:spPr>
          <a:xfrm rot="5400000">
            <a:off x="5485261" y="-5487641"/>
            <a:ext cx="1219096" cy="12194381"/>
          </a:xfrm>
          <a:custGeom>
            <a:avLst/>
            <a:gdLst>
              <a:gd name="connsiteX0" fmla="*/ 0 w 914322"/>
              <a:gd name="connsiteY0" fmla="*/ 9144000 h 9145786"/>
              <a:gd name="connsiteX1" fmla="*/ 0 w 914322"/>
              <a:gd name="connsiteY1" fmla="*/ 0 h 9145786"/>
              <a:gd name="connsiteX2" fmla="*/ 698500 w 914322"/>
              <a:gd name="connsiteY2" fmla="*/ 0 h 9145786"/>
              <a:gd name="connsiteX3" fmla="*/ 698500 w 914322"/>
              <a:gd name="connsiteY3" fmla="*/ 4046 h 9145786"/>
              <a:gd name="connsiteX4" fmla="*/ 754449 w 914322"/>
              <a:gd name="connsiteY4" fmla="*/ 4046 h 9145786"/>
              <a:gd name="connsiteX5" fmla="*/ 758383 w 914322"/>
              <a:gd name="connsiteY5" fmla="*/ 28189 h 9145786"/>
              <a:gd name="connsiteX6" fmla="*/ 914322 w 914322"/>
              <a:gd name="connsiteY6" fmla="*/ 4608804 h 9145786"/>
              <a:gd name="connsiteX7" fmla="*/ 768695 w 914322"/>
              <a:gd name="connsiteY7" fmla="*/ 9114015 h 9145786"/>
              <a:gd name="connsiteX8" fmla="*/ 764350 w 914322"/>
              <a:gd name="connsiteY8" fmla="*/ 9145786 h 9145786"/>
              <a:gd name="connsiteX9" fmla="*/ 470450 w 914322"/>
              <a:gd name="connsiteY9" fmla="*/ 9145786 h 9145786"/>
              <a:gd name="connsiteX10" fmla="*/ 470450 w 914322"/>
              <a:gd name="connsiteY10" fmla="*/ 9144000 h 9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22" h="9145786">
                <a:moveTo>
                  <a:pt x="0" y="9144000"/>
                </a:moveTo>
                <a:lnTo>
                  <a:pt x="0" y="0"/>
                </a:lnTo>
                <a:lnTo>
                  <a:pt x="698500" y="0"/>
                </a:lnTo>
                <a:lnTo>
                  <a:pt x="698500" y="4046"/>
                </a:lnTo>
                <a:lnTo>
                  <a:pt x="754449" y="4046"/>
                </a:lnTo>
                <a:lnTo>
                  <a:pt x="758383" y="28189"/>
                </a:lnTo>
                <a:cubicBezTo>
                  <a:pt x="848726" y="635447"/>
                  <a:pt x="914322" y="2456578"/>
                  <a:pt x="914322" y="4608804"/>
                </a:cubicBezTo>
                <a:cubicBezTo>
                  <a:pt x="914322" y="6678252"/>
                  <a:pt x="853675" y="8441584"/>
                  <a:pt x="768695" y="9114015"/>
                </a:cubicBezTo>
                <a:lnTo>
                  <a:pt x="764350" y="9145786"/>
                </a:lnTo>
                <a:lnTo>
                  <a:pt x="470450" y="9145786"/>
                </a:lnTo>
                <a:lnTo>
                  <a:pt x="470450" y="9144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0" y="240148"/>
            <a:ext cx="12192000" cy="581040"/>
          </a:xfrm>
          <a:prstGeom prst="rect">
            <a:avLst/>
          </a:prstGeom>
        </p:spPr>
        <p:txBody>
          <a:bodyPr lIns="0" tIns="0" rIns="0" bIns="0" anchor="t" anchorCtr="0">
            <a:noAutofit/>
          </a:bodyPr>
          <a:lstStyle>
            <a:lvl1pPr algn="ctr">
              <a:defRPr sz="6000" b="1" i="0" baseline="0">
                <a:solidFill>
                  <a:schemeClr val="bg1"/>
                </a:solidFill>
                <a:latin typeface="Calibri" panose="020F0502020204030204" pitchFamily="34" charset="0"/>
                <a:cs typeface="Calibri" panose="020F0502020204030204" pitchFamily="34" charset="0"/>
              </a:defRPr>
            </a:lvl1pPr>
          </a:lstStyle>
          <a:p>
            <a:r>
              <a:rPr lang="en-US" dirty="0"/>
              <a:t>Header – Single-line</a:t>
            </a:r>
          </a:p>
        </p:txBody>
      </p:sp>
      <p:sp>
        <p:nvSpPr>
          <p:cNvPr id="13" name="TextBox 12">
            <a:extLst>
              <a:ext uri="{FF2B5EF4-FFF2-40B4-BE49-F238E27FC236}">
                <a16:creationId xmlns:a16="http://schemas.microsoft.com/office/drawing/2014/main" id="{0FB89C39-2783-4E65-826C-50CB0B6F375A}"/>
              </a:ext>
            </a:extLst>
          </p:cNvPr>
          <p:cNvSpPr txBox="1"/>
          <p:nvPr userDrawn="1"/>
        </p:nvSpPr>
        <p:spPr>
          <a:xfrm>
            <a:off x="9789573" y="6538474"/>
            <a:ext cx="1320800" cy="164212"/>
          </a:xfrm>
          <a:prstGeom prst="rect">
            <a:avLst/>
          </a:prstGeom>
          <a:noFill/>
        </p:spPr>
        <p:txBody>
          <a:bodyPr wrap="square" lIns="0" tIns="0" rIns="0" bIns="0" rtlCol="0">
            <a:spAutoFit/>
          </a:bodyPr>
          <a:lstStyle/>
          <a:p>
            <a:pPr algn="r"/>
            <a:fld id="{D972483C-A7F5-4A46-B06D-04EE563E9ACA}" type="slidenum">
              <a:rPr lang="en-US" sz="1067" b="0" i="0" smtClean="0">
                <a:solidFill>
                  <a:schemeClr val="bg1">
                    <a:lumMod val="85000"/>
                  </a:schemeClr>
                </a:solidFill>
                <a:latin typeface="Calibri" panose="020F0502020204030204" pitchFamily="34" charset="0"/>
                <a:cs typeface="Calibri" panose="020F0502020204030204" pitchFamily="34" charset="0"/>
              </a:rPr>
              <a:t>‹#›</a:t>
            </a:fld>
            <a:endParaRPr lang="en-US" sz="1067" b="0" i="0" dirty="0">
              <a:solidFill>
                <a:schemeClr val="bg1">
                  <a:lumMod val="85000"/>
                </a:schemeClr>
              </a:solidFill>
              <a:latin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289E105D-7641-449E-A411-C3741AE536AD}"/>
              </a:ext>
            </a:extLst>
          </p:cNvPr>
          <p:cNvCxnSpPr>
            <a:cxnSpLocks/>
          </p:cNvCxnSpPr>
          <p:nvPr userDrawn="1"/>
        </p:nvCxnSpPr>
        <p:spPr>
          <a:xfrm>
            <a:off x="11197471" y="6419470"/>
            <a:ext cx="0" cy="402159"/>
          </a:xfrm>
          <a:prstGeom prst="line">
            <a:avLst/>
          </a:prstGeom>
          <a:ln w="254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C41ACD86-FD40-46E4-A908-AB25A7164D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47964" y="6339701"/>
            <a:ext cx="914400" cy="480036"/>
          </a:xfrm>
          <a:prstGeom prst="rect">
            <a:avLst/>
          </a:prstGeom>
        </p:spPr>
      </p:pic>
      <p:sp>
        <p:nvSpPr>
          <p:cNvPr id="16" name="TextBox 15">
            <a:extLst>
              <a:ext uri="{FF2B5EF4-FFF2-40B4-BE49-F238E27FC236}">
                <a16:creationId xmlns:a16="http://schemas.microsoft.com/office/drawing/2014/main" id="{4CCDD06E-DA45-41BE-8399-CFBEDF24BC0B}"/>
              </a:ext>
            </a:extLst>
          </p:cNvPr>
          <p:cNvSpPr txBox="1"/>
          <p:nvPr userDrawn="1"/>
        </p:nvSpPr>
        <p:spPr>
          <a:xfrm>
            <a:off x="4881424" y="6635922"/>
            <a:ext cx="2429152" cy="164212"/>
          </a:xfrm>
          <a:prstGeom prst="rect">
            <a:avLst/>
          </a:prstGeom>
          <a:noFill/>
        </p:spPr>
        <p:txBody>
          <a:bodyPr wrap="square" lIns="0" tIns="0" rIns="0" bIns="0" rtlCol="0">
            <a:spAutoFit/>
          </a:bodyPr>
          <a:lstStyle/>
          <a:p>
            <a:pPr algn="r"/>
            <a:r>
              <a:rPr lang="en-US" sz="1067" b="0" i="0" baseline="0" dirty="0">
                <a:solidFill>
                  <a:schemeClr val="bg1">
                    <a:lumMod val="85000"/>
                  </a:schemeClr>
                </a:solidFill>
                <a:effectLst/>
                <a:latin typeface="Calibri Light" charset="0"/>
              </a:rPr>
              <a:t>© </a:t>
            </a:r>
            <a:r>
              <a:rPr lang="is-IS" sz="1067" b="0" i="0" baseline="0" dirty="0">
                <a:solidFill>
                  <a:schemeClr val="bg1">
                    <a:lumMod val="85000"/>
                  </a:schemeClr>
                </a:solidFill>
                <a:effectLst/>
                <a:latin typeface="Calibri Light" charset="0"/>
              </a:rPr>
              <a:t>2021</a:t>
            </a:r>
            <a:r>
              <a:rPr lang="en-US" sz="1067" b="0" i="0" baseline="0" dirty="0">
                <a:solidFill>
                  <a:schemeClr val="bg1">
                    <a:lumMod val="85000"/>
                  </a:schemeClr>
                </a:solidFill>
                <a:effectLst/>
                <a:latin typeface="Calibri Light" charset="0"/>
              </a:rPr>
              <a:t> Tivity Health, Inc. All rights reserved.</a:t>
            </a:r>
          </a:p>
        </p:txBody>
      </p:sp>
    </p:spTree>
    <p:extLst>
      <p:ext uri="{BB962C8B-B14F-4D97-AF65-F5344CB8AC3E}">
        <p14:creationId xmlns:p14="http://schemas.microsoft.com/office/powerpoint/2010/main" val="2908511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OUBLE HEADER">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BEB0BFEA-CAC3-3841-B1D0-C7D6D7420B39}"/>
              </a:ext>
            </a:extLst>
          </p:cNvPr>
          <p:cNvSpPr/>
          <p:nvPr userDrawn="1"/>
        </p:nvSpPr>
        <p:spPr>
          <a:xfrm rot="5400000">
            <a:off x="5102403" y="-5104788"/>
            <a:ext cx="1984808" cy="12194387"/>
          </a:xfrm>
          <a:custGeom>
            <a:avLst/>
            <a:gdLst>
              <a:gd name="connsiteX0" fmla="*/ 0 w 1488606"/>
              <a:gd name="connsiteY0" fmla="*/ 9145790 h 9145790"/>
              <a:gd name="connsiteX1" fmla="*/ 0 w 1488606"/>
              <a:gd name="connsiteY1" fmla="*/ 2 h 9145790"/>
              <a:gd name="connsiteX2" fmla="*/ 574284 w 1488606"/>
              <a:gd name="connsiteY2" fmla="*/ 2 h 9145790"/>
              <a:gd name="connsiteX3" fmla="*/ 574284 w 1488606"/>
              <a:gd name="connsiteY3" fmla="*/ 0 h 9145790"/>
              <a:gd name="connsiteX4" fmla="*/ 1272784 w 1488606"/>
              <a:gd name="connsiteY4" fmla="*/ 0 h 9145790"/>
              <a:gd name="connsiteX5" fmla="*/ 1272784 w 1488606"/>
              <a:gd name="connsiteY5" fmla="*/ 4046 h 9145790"/>
              <a:gd name="connsiteX6" fmla="*/ 1328733 w 1488606"/>
              <a:gd name="connsiteY6" fmla="*/ 4046 h 9145790"/>
              <a:gd name="connsiteX7" fmla="*/ 1332667 w 1488606"/>
              <a:gd name="connsiteY7" fmla="*/ 28189 h 9145790"/>
              <a:gd name="connsiteX8" fmla="*/ 1488606 w 1488606"/>
              <a:gd name="connsiteY8" fmla="*/ 4608804 h 9145790"/>
              <a:gd name="connsiteX9" fmla="*/ 1342979 w 1488606"/>
              <a:gd name="connsiteY9" fmla="*/ 9114015 h 9145790"/>
              <a:gd name="connsiteX10" fmla="*/ 1338634 w 1488606"/>
              <a:gd name="connsiteY10" fmla="*/ 9145786 h 9145790"/>
              <a:gd name="connsiteX11" fmla="*/ 1105384 w 1488606"/>
              <a:gd name="connsiteY11" fmla="*/ 9145786 h 9145790"/>
              <a:gd name="connsiteX12" fmla="*/ 1105384 w 1488606"/>
              <a:gd name="connsiteY12" fmla="*/ 9145790 h 914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8606" h="9145790">
                <a:moveTo>
                  <a:pt x="0" y="9145790"/>
                </a:moveTo>
                <a:lnTo>
                  <a:pt x="0" y="2"/>
                </a:lnTo>
                <a:lnTo>
                  <a:pt x="574284" y="2"/>
                </a:lnTo>
                <a:lnTo>
                  <a:pt x="574284" y="0"/>
                </a:lnTo>
                <a:lnTo>
                  <a:pt x="1272784" y="0"/>
                </a:lnTo>
                <a:lnTo>
                  <a:pt x="1272784" y="4046"/>
                </a:lnTo>
                <a:lnTo>
                  <a:pt x="1328733" y="4046"/>
                </a:lnTo>
                <a:lnTo>
                  <a:pt x="1332667" y="28189"/>
                </a:lnTo>
                <a:cubicBezTo>
                  <a:pt x="1423010" y="635447"/>
                  <a:pt x="1488606" y="2456578"/>
                  <a:pt x="1488606" y="4608804"/>
                </a:cubicBezTo>
                <a:cubicBezTo>
                  <a:pt x="1488606" y="6678252"/>
                  <a:pt x="1427959" y="8441584"/>
                  <a:pt x="1342979" y="9114015"/>
                </a:cubicBezTo>
                <a:lnTo>
                  <a:pt x="1338634" y="9145786"/>
                </a:lnTo>
                <a:lnTo>
                  <a:pt x="1105384" y="9145786"/>
                </a:lnTo>
                <a:lnTo>
                  <a:pt x="1105384" y="91457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Title 1">
            <a:extLst>
              <a:ext uri="{FF2B5EF4-FFF2-40B4-BE49-F238E27FC236}">
                <a16:creationId xmlns:a16="http://schemas.microsoft.com/office/drawing/2014/main" id="{B94B9523-674F-3147-97F4-9F7B0ECF8BD0}"/>
              </a:ext>
            </a:extLst>
          </p:cNvPr>
          <p:cNvSpPr>
            <a:spLocks noGrp="1"/>
          </p:cNvSpPr>
          <p:nvPr userDrawn="1">
            <p:ph type="title" hasCustomPrompt="1"/>
          </p:nvPr>
        </p:nvSpPr>
        <p:spPr>
          <a:xfrm>
            <a:off x="-2387" y="240148"/>
            <a:ext cx="12194387" cy="1218177"/>
          </a:xfrm>
          <a:prstGeom prst="rect">
            <a:avLst/>
          </a:prstGeom>
        </p:spPr>
        <p:txBody>
          <a:bodyPr lIns="0" tIns="0" rIns="0" bIns="0" anchor="t" anchorCtr="0">
            <a:noAutofit/>
          </a:bodyPr>
          <a:lstStyle>
            <a:lvl1pPr algn="ctr">
              <a:defRPr sz="6000" b="1" i="0" baseline="0">
                <a:solidFill>
                  <a:schemeClr val="bg1"/>
                </a:solidFill>
                <a:latin typeface="Calibri" panose="020F0502020204030204" pitchFamily="34" charset="0"/>
                <a:cs typeface="Calibri" panose="020F0502020204030204" pitchFamily="34" charset="0"/>
              </a:defRPr>
            </a:lvl1pPr>
          </a:lstStyle>
          <a:p>
            <a:r>
              <a:rPr lang="en-US" dirty="0"/>
              <a:t>Header – </a:t>
            </a:r>
            <a:br>
              <a:rPr lang="en-US" dirty="0"/>
            </a:br>
            <a:r>
              <a:rPr lang="en-US" dirty="0"/>
              <a:t>Double-line</a:t>
            </a:r>
          </a:p>
        </p:txBody>
      </p:sp>
      <p:sp>
        <p:nvSpPr>
          <p:cNvPr id="11" name="Content Placeholder 2">
            <a:extLst>
              <a:ext uri="{FF2B5EF4-FFF2-40B4-BE49-F238E27FC236}">
                <a16:creationId xmlns:a16="http://schemas.microsoft.com/office/drawing/2014/main" id="{FD556671-4B71-0D42-8AD3-6B2F89607383}"/>
              </a:ext>
            </a:extLst>
          </p:cNvPr>
          <p:cNvSpPr>
            <a:spLocks noGrp="1"/>
          </p:cNvSpPr>
          <p:nvPr>
            <p:ph sz="half" idx="1" hasCustomPrompt="1"/>
          </p:nvPr>
        </p:nvSpPr>
        <p:spPr>
          <a:xfrm>
            <a:off x="286512" y="2239560"/>
            <a:ext cx="11618976" cy="4029299"/>
          </a:xfrm>
          <a:prstGeom prst="rect">
            <a:avLst/>
          </a:prstGeom>
        </p:spPr>
        <p:txBody>
          <a:bodyPr/>
          <a:lstStyle>
            <a:lvl1pPr>
              <a:defRPr sz="3200" baseline="0">
                <a:solidFill>
                  <a:schemeClr val="bg2"/>
                </a:solidFill>
                <a:latin typeface="Calibri" charset="0"/>
                <a:ea typeface="Calibri" charset="0"/>
                <a:cs typeface="Calibri" charset="0"/>
              </a:defRPr>
            </a:lvl1pPr>
            <a:lvl2pPr>
              <a:defRPr sz="2933" baseline="0">
                <a:solidFill>
                  <a:schemeClr val="bg2"/>
                </a:solidFill>
                <a:latin typeface="Calibri" charset="0"/>
                <a:ea typeface="Calibri" charset="0"/>
                <a:cs typeface="Calibri" charset="0"/>
              </a:defRPr>
            </a:lvl2pPr>
            <a:lvl3pPr>
              <a:defRPr baseline="0">
                <a:solidFill>
                  <a:schemeClr val="bg2"/>
                </a:solidFill>
                <a:latin typeface="Calibri" charset="0"/>
                <a:ea typeface="Calibri" charset="0"/>
                <a:cs typeface="Calibri" charset="0"/>
              </a:defRPr>
            </a:lvl3pPr>
            <a:lvl4pPr>
              <a:defRPr baseline="0">
                <a:solidFill>
                  <a:schemeClr val="bg2"/>
                </a:solidFill>
                <a:latin typeface="Calibri" charset="0"/>
                <a:ea typeface="Calibri" charset="0"/>
                <a:cs typeface="Calibri" charset="0"/>
              </a:defRPr>
            </a:lvl4pPr>
            <a:lvl5pPr>
              <a:defRPr baseline="0">
                <a:solidFill>
                  <a:schemeClr val="bg2"/>
                </a:solidFill>
                <a:latin typeface="Calibri" charset="0"/>
                <a:ea typeface="Calibri" charset="0"/>
                <a:cs typeface="Calibri" charset="0"/>
              </a:defRPr>
            </a:lvl5pPr>
          </a:lstStyle>
          <a:p>
            <a:pPr lvl="0"/>
            <a:r>
              <a:rPr lang="en-US" dirty="0"/>
              <a:t>Single content box layout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2045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tent_SingleColum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
            <a:ext cx="12192000" cy="1517301"/>
          </a:xfrm>
          <a:prstGeom prst="rect">
            <a:avLst/>
          </a:prstGeom>
        </p:spPr>
      </p:pic>
      <p:sp>
        <p:nvSpPr>
          <p:cNvPr id="2" name="Title 1"/>
          <p:cNvSpPr>
            <a:spLocks noGrp="1"/>
          </p:cNvSpPr>
          <p:nvPr>
            <p:ph type="title"/>
          </p:nvPr>
        </p:nvSpPr>
        <p:spPr>
          <a:xfrm>
            <a:off x="838200" y="106336"/>
            <a:ext cx="10515600" cy="1325563"/>
          </a:xfrm>
        </p:spPr>
        <p:txBody>
          <a:bodyPr>
            <a:normAutofit/>
          </a:bodyPr>
          <a:lstStyle>
            <a:lvl1pPr>
              <a:lnSpc>
                <a:spcPct val="85000"/>
              </a:lnSpc>
              <a:defRPr sz="5000" baseline="0">
                <a:solidFill>
                  <a:schemeClr val="bg1"/>
                </a:solidFill>
                <a:latin typeface="+mj-lt"/>
              </a:defRPr>
            </a:lvl1pPr>
          </a:lstStyle>
          <a:p>
            <a:r>
              <a:rPr lang="en-US" dirty="0"/>
              <a:t>Click to edit Master title style</a:t>
            </a:r>
          </a:p>
        </p:txBody>
      </p:sp>
      <p:sp>
        <p:nvSpPr>
          <p:cNvPr id="3" name="Content Placeholder 2"/>
          <p:cNvSpPr>
            <a:spLocks noGrp="1"/>
          </p:cNvSpPr>
          <p:nvPr>
            <p:ph sz="half" idx="1"/>
          </p:nvPr>
        </p:nvSpPr>
        <p:spPr>
          <a:xfrm>
            <a:off x="838200" y="1825625"/>
            <a:ext cx="10515600" cy="4351339"/>
          </a:xfrm>
        </p:spPr>
        <p:txBody>
          <a:bodyPr/>
          <a:lstStyle>
            <a:lvl1pPr>
              <a:defRPr baseline="0">
                <a:solidFill>
                  <a:schemeClr val="tx1">
                    <a:lumMod val="75000"/>
                    <a:lumOff val="25000"/>
                  </a:schemeClr>
                </a:solidFill>
                <a:latin typeface="+mj-lt"/>
              </a:defRPr>
            </a:lvl1pPr>
            <a:lvl2pPr>
              <a:defRPr baseline="0">
                <a:solidFill>
                  <a:schemeClr val="tx1">
                    <a:lumMod val="75000"/>
                    <a:lumOff val="25000"/>
                  </a:schemeClr>
                </a:solidFill>
                <a:latin typeface="+mj-lt"/>
              </a:defRPr>
            </a:lvl2pPr>
            <a:lvl3pPr>
              <a:defRPr baseline="0">
                <a:solidFill>
                  <a:schemeClr val="tx1">
                    <a:lumMod val="75000"/>
                    <a:lumOff val="25000"/>
                  </a:schemeClr>
                </a:solidFill>
                <a:latin typeface="+mj-lt"/>
              </a:defRPr>
            </a:lvl3pPr>
            <a:lvl4pPr>
              <a:defRPr baseline="0">
                <a:solidFill>
                  <a:schemeClr val="tx1">
                    <a:lumMod val="75000"/>
                    <a:lumOff val="25000"/>
                  </a:schemeClr>
                </a:solidFill>
                <a:latin typeface="+mj-lt"/>
              </a:defRPr>
            </a:lvl4pPr>
            <a:lvl5pPr>
              <a:defRPr baseline="0">
                <a:solidFill>
                  <a:schemeClr val="tx1">
                    <a:lumMod val="75000"/>
                    <a:lumOff val="25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dirty="0"/>
          </a:p>
        </p:txBody>
      </p:sp>
    </p:spTree>
    <p:extLst>
      <p:ext uri="{BB962C8B-B14F-4D97-AF65-F5344CB8AC3E}">
        <p14:creationId xmlns:p14="http://schemas.microsoft.com/office/powerpoint/2010/main" val="1103435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EAL DIVIDER">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DD989489-A30F-3A4B-8A51-53687FC966BA}"/>
              </a:ext>
            </a:extLst>
          </p:cNvPr>
          <p:cNvSpPr/>
          <p:nvPr userDrawn="1"/>
        </p:nvSpPr>
        <p:spPr>
          <a:xfrm>
            <a:off x="0" y="0"/>
            <a:ext cx="12192000" cy="5498947"/>
          </a:xfrm>
          <a:custGeom>
            <a:avLst/>
            <a:gdLst>
              <a:gd name="connsiteX0" fmla="*/ 0 w 9144000"/>
              <a:gd name="connsiteY0" fmla="*/ 0 h 4124210"/>
              <a:gd name="connsiteX1" fmla="*/ 9144000 w 9144000"/>
              <a:gd name="connsiteY1" fmla="*/ 0 h 4124210"/>
              <a:gd name="connsiteX2" fmla="*/ 9144000 w 9144000"/>
              <a:gd name="connsiteY2" fmla="*/ 3460024 h 4124210"/>
              <a:gd name="connsiteX3" fmla="*/ 9144000 w 9144000"/>
              <a:gd name="connsiteY3" fmla="*/ 3666744 h 4124210"/>
              <a:gd name="connsiteX4" fmla="*/ 9144000 w 9144000"/>
              <a:gd name="connsiteY4" fmla="*/ 3852059 h 4124210"/>
              <a:gd name="connsiteX5" fmla="*/ 8482786 w 9144000"/>
              <a:gd name="connsiteY5" fmla="*/ 3932111 h 4124210"/>
              <a:gd name="connsiteX6" fmla="*/ 4571993 w 9144000"/>
              <a:gd name="connsiteY6" fmla="*/ 4124210 h 4124210"/>
              <a:gd name="connsiteX7" fmla="*/ 661198 w 9144000"/>
              <a:gd name="connsiteY7" fmla="*/ 3932111 h 4124210"/>
              <a:gd name="connsiteX8" fmla="*/ 0 w 9144000"/>
              <a:gd name="connsiteY8" fmla="*/ 3852061 h 4124210"/>
              <a:gd name="connsiteX9" fmla="*/ 0 w 9144000"/>
              <a:gd name="connsiteY9" fmla="*/ 3666744 h 4124210"/>
              <a:gd name="connsiteX10" fmla="*/ 0 w 9144000"/>
              <a:gd name="connsiteY10" fmla="*/ 3460024 h 412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4124210">
                <a:moveTo>
                  <a:pt x="0" y="0"/>
                </a:moveTo>
                <a:lnTo>
                  <a:pt x="9144000" y="0"/>
                </a:lnTo>
                <a:lnTo>
                  <a:pt x="9144000" y="3460024"/>
                </a:lnTo>
                <a:lnTo>
                  <a:pt x="9144000" y="3666744"/>
                </a:lnTo>
                <a:lnTo>
                  <a:pt x="9144000" y="3852059"/>
                </a:lnTo>
                <a:lnTo>
                  <a:pt x="8482786" y="3932111"/>
                </a:lnTo>
                <a:cubicBezTo>
                  <a:pt x="7320252" y="4054621"/>
                  <a:pt x="5988015" y="4124210"/>
                  <a:pt x="4571993" y="4124210"/>
                </a:cubicBezTo>
                <a:cubicBezTo>
                  <a:pt x="3155971" y="4124210"/>
                  <a:pt x="1823734" y="4054621"/>
                  <a:pt x="661198" y="3932111"/>
                </a:cubicBezTo>
                <a:lnTo>
                  <a:pt x="0" y="3852061"/>
                </a:lnTo>
                <a:lnTo>
                  <a:pt x="0" y="3666744"/>
                </a:lnTo>
                <a:lnTo>
                  <a:pt x="0" y="34600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2D9DF631-30F5-B446-B486-898B82B97E51}"/>
              </a:ext>
            </a:extLst>
          </p:cNvPr>
          <p:cNvGrpSpPr/>
          <p:nvPr userDrawn="1"/>
        </p:nvGrpSpPr>
        <p:grpSpPr>
          <a:xfrm>
            <a:off x="9220010" y="-171945"/>
            <a:ext cx="3022821" cy="970937"/>
            <a:chOff x="6915007" y="-128959"/>
            <a:chExt cx="2267116" cy="728203"/>
          </a:xfrm>
        </p:grpSpPr>
        <p:sp>
          <p:nvSpPr>
            <p:cNvPr id="25" name="Freeform 24">
              <a:extLst>
                <a:ext uri="{FF2B5EF4-FFF2-40B4-BE49-F238E27FC236}">
                  <a16:creationId xmlns:a16="http://schemas.microsoft.com/office/drawing/2014/main" id="{C0D2199B-F646-F845-9A2A-BD73F914E1F3}"/>
                </a:ext>
              </a:extLst>
            </p:cNvPr>
            <p:cNvSpPr/>
            <p:nvPr userDrawn="1"/>
          </p:nvSpPr>
          <p:spPr>
            <a:xfrm rot="19688322">
              <a:off x="7516893" y="-73547"/>
              <a:ext cx="1326857" cy="458272"/>
            </a:xfrm>
            <a:custGeom>
              <a:avLst/>
              <a:gdLst>
                <a:gd name="connsiteX0" fmla="*/ 589503 w 1326857"/>
                <a:gd name="connsiteY0" fmla="*/ 0 h 458272"/>
                <a:gd name="connsiteX1" fmla="*/ 1326857 w 1326857"/>
                <a:gd name="connsiteY1" fmla="*/ 458272 h 458272"/>
                <a:gd name="connsiteX2" fmla="*/ 0 w 1326857"/>
                <a:gd name="connsiteY2" fmla="*/ 458272 h 458272"/>
                <a:gd name="connsiteX3" fmla="*/ 294852 w 1326857"/>
                <a:gd name="connsiteY3" fmla="*/ 0 h 458272"/>
              </a:gdLst>
              <a:ahLst/>
              <a:cxnLst>
                <a:cxn ang="0">
                  <a:pos x="connsiteX0" y="connsiteY0"/>
                </a:cxn>
                <a:cxn ang="0">
                  <a:pos x="connsiteX1" y="connsiteY1"/>
                </a:cxn>
                <a:cxn ang="0">
                  <a:pos x="connsiteX2" y="connsiteY2"/>
                </a:cxn>
                <a:cxn ang="0">
                  <a:pos x="connsiteX3" y="connsiteY3"/>
                </a:cxn>
              </a:cxnLst>
              <a:rect l="l" t="t" r="r" b="b"/>
              <a:pathLst>
                <a:path w="1326857" h="458272">
                  <a:moveTo>
                    <a:pt x="589503" y="0"/>
                  </a:moveTo>
                  <a:lnTo>
                    <a:pt x="1326857" y="458272"/>
                  </a:lnTo>
                  <a:lnTo>
                    <a:pt x="0" y="458272"/>
                  </a:lnTo>
                  <a:lnTo>
                    <a:pt x="29485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Freeform 26">
              <a:extLst>
                <a:ext uri="{FF2B5EF4-FFF2-40B4-BE49-F238E27FC236}">
                  <a16:creationId xmlns:a16="http://schemas.microsoft.com/office/drawing/2014/main" id="{025F1937-B28F-7B48-B318-3825D6E6B9AA}"/>
                </a:ext>
              </a:extLst>
            </p:cNvPr>
            <p:cNvSpPr/>
            <p:nvPr userDrawn="1"/>
          </p:nvSpPr>
          <p:spPr>
            <a:xfrm rot="19688322">
              <a:off x="6915007" y="-115306"/>
              <a:ext cx="862738" cy="425278"/>
            </a:xfrm>
            <a:custGeom>
              <a:avLst/>
              <a:gdLst>
                <a:gd name="connsiteX0" fmla="*/ 273624 w 862738"/>
                <a:gd name="connsiteY0" fmla="*/ 0 h 425278"/>
                <a:gd name="connsiteX1" fmla="*/ 862738 w 862738"/>
                <a:gd name="connsiteY1" fmla="*/ 366139 h 425278"/>
                <a:gd name="connsiteX2" fmla="*/ 824688 w 862738"/>
                <a:gd name="connsiteY2" fmla="*/ 425278 h 425278"/>
                <a:gd name="connsiteX3" fmla="*/ 0 w 862738"/>
                <a:gd name="connsiteY3" fmla="*/ 425278 h 425278"/>
              </a:gdLst>
              <a:ahLst/>
              <a:cxnLst>
                <a:cxn ang="0">
                  <a:pos x="connsiteX0" y="connsiteY0"/>
                </a:cxn>
                <a:cxn ang="0">
                  <a:pos x="connsiteX1" y="connsiteY1"/>
                </a:cxn>
                <a:cxn ang="0">
                  <a:pos x="connsiteX2" y="connsiteY2"/>
                </a:cxn>
                <a:cxn ang="0">
                  <a:pos x="connsiteX3" y="connsiteY3"/>
                </a:cxn>
              </a:cxnLst>
              <a:rect l="l" t="t" r="r" b="b"/>
              <a:pathLst>
                <a:path w="862738" h="425278">
                  <a:moveTo>
                    <a:pt x="273624" y="0"/>
                  </a:moveTo>
                  <a:lnTo>
                    <a:pt x="862738" y="366139"/>
                  </a:lnTo>
                  <a:lnTo>
                    <a:pt x="824688" y="425278"/>
                  </a:lnTo>
                  <a:lnTo>
                    <a:pt x="0" y="42527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1" name="Freeform 30">
              <a:extLst>
                <a:ext uri="{FF2B5EF4-FFF2-40B4-BE49-F238E27FC236}">
                  <a16:creationId xmlns:a16="http://schemas.microsoft.com/office/drawing/2014/main" id="{512240BE-1399-1342-B97C-A68624CE0262}"/>
                </a:ext>
              </a:extLst>
            </p:cNvPr>
            <p:cNvSpPr/>
            <p:nvPr userDrawn="1"/>
          </p:nvSpPr>
          <p:spPr>
            <a:xfrm rot="19688322">
              <a:off x="7964317" y="-128959"/>
              <a:ext cx="1217806" cy="728203"/>
            </a:xfrm>
            <a:custGeom>
              <a:avLst/>
              <a:gdLst>
                <a:gd name="connsiteX0" fmla="*/ 468526 w 1217806"/>
                <a:gd name="connsiteY0" fmla="*/ 0 h 728203"/>
                <a:gd name="connsiteX1" fmla="*/ 1217806 w 1217806"/>
                <a:gd name="connsiteY1" fmla="*/ 465684 h 728203"/>
                <a:gd name="connsiteX2" fmla="*/ 1054648 w 1217806"/>
                <a:gd name="connsiteY2" fmla="*/ 728203 h 728203"/>
                <a:gd name="connsiteX3" fmla="*/ 0 w 1217806"/>
                <a:gd name="connsiteY3" fmla="*/ 728203 h 728203"/>
              </a:gdLst>
              <a:ahLst/>
              <a:cxnLst>
                <a:cxn ang="0">
                  <a:pos x="connsiteX0" y="connsiteY0"/>
                </a:cxn>
                <a:cxn ang="0">
                  <a:pos x="connsiteX1" y="connsiteY1"/>
                </a:cxn>
                <a:cxn ang="0">
                  <a:pos x="connsiteX2" y="connsiteY2"/>
                </a:cxn>
                <a:cxn ang="0">
                  <a:pos x="connsiteX3" y="connsiteY3"/>
                </a:cxn>
              </a:cxnLst>
              <a:rect l="l" t="t" r="r" b="b"/>
              <a:pathLst>
                <a:path w="1217806" h="728203">
                  <a:moveTo>
                    <a:pt x="468526" y="0"/>
                  </a:moveTo>
                  <a:lnTo>
                    <a:pt x="1217806" y="465684"/>
                  </a:lnTo>
                  <a:lnTo>
                    <a:pt x="1054648" y="728203"/>
                  </a:lnTo>
                  <a:lnTo>
                    <a:pt x="0" y="728203"/>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18" name="Title 1">
            <a:extLst>
              <a:ext uri="{FF2B5EF4-FFF2-40B4-BE49-F238E27FC236}">
                <a16:creationId xmlns:a16="http://schemas.microsoft.com/office/drawing/2014/main" id="{F9191FAD-9D03-0848-80CE-B7D2135D7F3B}"/>
              </a:ext>
            </a:extLst>
          </p:cNvPr>
          <p:cNvSpPr>
            <a:spLocks noGrp="1"/>
          </p:cNvSpPr>
          <p:nvPr userDrawn="1">
            <p:ph type="ctrTitle" hasCustomPrompt="1"/>
          </p:nvPr>
        </p:nvSpPr>
        <p:spPr>
          <a:xfrm>
            <a:off x="372342" y="536449"/>
            <a:ext cx="11447317" cy="3932975"/>
          </a:xfrm>
          <a:prstGeom prst="rect">
            <a:avLst/>
          </a:prstGeom>
          <a:noFill/>
        </p:spPr>
        <p:txBody>
          <a:bodyPr lIns="0" tIns="0" rIns="0" bIns="0" anchor="b">
            <a:noAutofit/>
          </a:bodyPr>
          <a:lstStyle>
            <a:lvl1pPr algn="ctr">
              <a:lnSpc>
                <a:spcPts val="7333"/>
              </a:lnSpc>
              <a:defRPr sz="8000" b="1" i="0" baseline="0">
                <a:solidFill>
                  <a:schemeClr val="tx1"/>
                </a:solidFill>
                <a:latin typeface="Calibri" charset="0"/>
                <a:ea typeface="Calibri" charset="0"/>
                <a:cs typeface="Calibri" charset="0"/>
              </a:defRPr>
            </a:lvl1pPr>
          </a:lstStyle>
          <a:p>
            <a:r>
              <a:rPr lang="en-US" dirty="0"/>
              <a:t>Section divider –</a:t>
            </a:r>
            <a:br>
              <a:rPr lang="en-US" dirty="0"/>
            </a:br>
            <a:r>
              <a:rPr lang="en-US" dirty="0"/>
              <a:t>title here</a:t>
            </a:r>
            <a:endParaRPr lang="en-US" sz="4800" dirty="0">
              <a:solidFill>
                <a:schemeClr val="bg1"/>
              </a:solidFill>
              <a:latin typeface="Calibri Light" charset="0"/>
              <a:ea typeface="Calibri Light" charset="0"/>
              <a:cs typeface="Calibri Light" charset="0"/>
            </a:endParaRPr>
          </a:p>
        </p:txBody>
      </p:sp>
      <p:grpSp>
        <p:nvGrpSpPr>
          <p:cNvPr id="6" name="Group 5">
            <a:extLst>
              <a:ext uri="{FF2B5EF4-FFF2-40B4-BE49-F238E27FC236}">
                <a16:creationId xmlns:a16="http://schemas.microsoft.com/office/drawing/2014/main" id="{F2AA3AE6-BA8E-3D45-9977-E592512B2062}"/>
              </a:ext>
            </a:extLst>
          </p:cNvPr>
          <p:cNvGrpSpPr/>
          <p:nvPr userDrawn="1"/>
        </p:nvGrpSpPr>
        <p:grpSpPr>
          <a:xfrm>
            <a:off x="-87101" y="6278469"/>
            <a:ext cx="1482076" cy="786891"/>
            <a:chOff x="-65326" y="4708852"/>
            <a:chExt cx="1111557" cy="590168"/>
          </a:xfrm>
        </p:grpSpPr>
        <p:sp>
          <p:nvSpPr>
            <p:cNvPr id="41" name="Freeform 40">
              <a:extLst>
                <a:ext uri="{FF2B5EF4-FFF2-40B4-BE49-F238E27FC236}">
                  <a16:creationId xmlns:a16="http://schemas.microsoft.com/office/drawing/2014/main" id="{0FD00C11-DDDF-A443-8A20-AE9FF51211FB}"/>
                </a:ext>
              </a:extLst>
            </p:cNvPr>
            <p:cNvSpPr/>
            <p:nvPr userDrawn="1"/>
          </p:nvSpPr>
          <p:spPr>
            <a:xfrm rot="19688322">
              <a:off x="-65326" y="4708852"/>
              <a:ext cx="703076" cy="507850"/>
            </a:xfrm>
            <a:custGeom>
              <a:avLst/>
              <a:gdLst>
                <a:gd name="connsiteX0" fmla="*/ 703076 w 703076"/>
                <a:gd name="connsiteY0" fmla="*/ 0 h 507850"/>
                <a:gd name="connsiteX1" fmla="*/ 376325 w 703076"/>
                <a:gd name="connsiteY1" fmla="*/ 507850 h 507850"/>
                <a:gd name="connsiteX2" fmla="*/ 0 w 703076"/>
                <a:gd name="connsiteY2" fmla="*/ 273960 h 507850"/>
                <a:gd name="connsiteX3" fmla="*/ 170268 w 703076"/>
                <a:gd name="connsiteY3" fmla="*/ 0 h 507850"/>
              </a:gdLst>
              <a:ahLst/>
              <a:cxnLst>
                <a:cxn ang="0">
                  <a:pos x="connsiteX0" y="connsiteY0"/>
                </a:cxn>
                <a:cxn ang="0">
                  <a:pos x="connsiteX1" y="connsiteY1"/>
                </a:cxn>
                <a:cxn ang="0">
                  <a:pos x="connsiteX2" y="connsiteY2"/>
                </a:cxn>
                <a:cxn ang="0">
                  <a:pos x="connsiteX3" y="connsiteY3"/>
                </a:cxn>
              </a:cxnLst>
              <a:rect l="l" t="t" r="r" b="b"/>
              <a:pathLst>
                <a:path w="703076" h="507850">
                  <a:moveTo>
                    <a:pt x="703076" y="0"/>
                  </a:moveTo>
                  <a:lnTo>
                    <a:pt x="376325" y="507850"/>
                  </a:lnTo>
                  <a:lnTo>
                    <a:pt x="0" y="273960"/>
                  </a:lnTo>
                  <a:lnTo>
                    <a:pt x="170268"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BBBCBC"/>
                </a:solidFill>
                <a:effectLst/>
                <a:uLnTx/>
                <a:uFillTx/>
                <a:latin typeface="Calibri" panose="020F0502020204030204"/>
                <a:ea typeface="+mn-ea"/>
                <a:cs typeface="+mn-cs"/>
              </a:endParaRPr>
            </a:p>
          </p:txBody>
        </p:sp>
        <p:sp>
          <p:nvSpPr>
            <p:cNvPr id="39" name="Freeform 38">
              <a:extLst>
                <a:ext uri="{FF2B5EF4-FFF2-40B4-BE49-F238E27FC236}">
                  <a16:creationId xmlns:a16="http://schemas.microsoft.com/office/drawing/2014/main" id="{C9DB54C6-027B-D246-BC25-E4BD72E138DD}"/>
                </a:ext>
              </a:extLst>
            </p:cNvPr>
            <p:cNvSpPr/>
            <p:nvPr userDrawn="1"/>
          </p:nvSpPr>
          <p:spPr>
            <a:xfrm rot="19688322">
              <a:off x="8443" y="4768384"/>
              <a:ext cx="1037788" cy="530636"/>
            </a:xfrm>
            <a:custGeom>
              <a:avLst/>
              <a:gdLst>
                <a:gd name="connsiteX0" fmla="*/ 1037788 w 1037788"/>
                <a:gd name="connsiteY0" fmla="*/ 0 h 530636"/>
                <a:gd name="connsiteX1" fmla="*/ 696376 w 1037788"/>
                <a:gd name="connsiteY1" fmla="*/ 530636 h 530636"/>
                <a:gd name="connsiteX2" fmla="*/ 0 w 1037788"/>
                <a:gd name="connsiteY2" fmla="*/ 97833 h 530636"/>
                <a:gd name="connsiteX3" fmla="*/ 60804 w 1037788"/>
                <a:gd name="connsiteY3" fmla="*/ 0 h 530636"/>
              </a:gdLst>
              <a:ahLst/>
              <a:cxnLst>
                <a:cxn ang="0">
                  <a:pos x="connsiteX0" y="connsiteY0"/>
                </a:cxn>
                <a:cxn ang="0">
                  <a:pos x="connsiteX1" y="connsiteY1"/>
                </a:cxn>
                <a:cxn ang="0">
                  <a:pos x="connsiteX2" y="connsiteY2"/>
                </a:cxn>
                <a:cxn ang="0">
                  <a:pos x="connsiteX3" y="connsiteY3"/>
                </a:cxn>
              </a:cxnLst>
              <a:rect l="l" t="t" r="r" b="b"/>
              <a:pathLst>
                <a:path w="1037788" h="530636">
                  <a:moveTo>
                    <a:pt x="1037788" y="0"/>
                  </a:moveTo>
                  <a:lnTo>
                    <a:pt x="696376" y="530636"/>
                  </a:lnTo>
                  <a:lnTo>
                    <a:pt x="0" y="97833"/>
                  </a:lnTo>
                  <a:lnTo>
                    <a:pt x="60804" y="0"/>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7" name="Freeform 36">
              <a:extLst>
                <a:ext uri="{FF2B5EF4-FFF2-40B4-BE49-F238E27FC236}">
                  <a16:creationId xmlns:a16="http://schemas.microsoft.com/office/drawing/2014/main" id="{69CA4CDF-2C28-4D4B-A05E-C0390C229457}"/>
                </a:ext>
              </a:extLst>
            </p:cNvPr>
            <p:cNvSpPr/>
            <p:nvPr userDrawn="1"/>
          </p:nvSpPr>
          <p:spPr>
            <a:xfrm rot="19688322">
              <a:off x="266535" y="5019480"/>
              <a:ext cx="490549" cy="217791"/>
            </a:xfrm>
            <a:custGeom>
              <a:avLst/>
              <a:gdLst>
                <a:gd name="connsiteX0" fmla="*/ 490549 w 490549"/>
                <a:gd name="connsiteY0" fmla="*/ 0 h 217791"/>
                <a:gd name="connsiteX1" fmla="*/ 350422 w 490549"/>
                <a:gd name="connsiteY1" fmla="*/ 217791 h 217791"/>
                <a:gd name="connsiteX2" fmla="*/ 0 w 490549"/>
                <a:gd name="connsiteY2" fmla="*/ 0 h 217791"/>
              </a:gdLst>
              <a:ahLst/>
              <a:cxnLst>
                <a:cxn ang="0">
                  <a:pos x="connsiteX0" y="connsiteY0"/>
                </a:cxn>
                <a:cxn ang="0">
                  <a:pos x="connsiteX1" y="connsiteY1"/>
                </a:cxn>
                <a:cxn ang="0">
                  <a:pos x="connsiteX2" y="connsiteY2"/>
                </a:cxn>
              </a:cxnLst>
              <a:rect l="l" t="t" r="r" b="b"/>
              <a:pathLst>
                <a:path w="490549" h="217791">
                  <a:moveTo>
                    <a:pt x="490549" y="0"/>
                  </a:moveTo>
                  <a:lnTo>
                    <a:pt x="350422" y="217791"/>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21" name="Text Placeholder 12">
            <a:extLst>
              <a:ext uri="{FF2B5EF4-FFF2-40B4-BE49-F238E27FC236}">
                <a16:creationId xmlns:a16="http://schemas.microsoft.com/office/drawing/2014/main" id="{D9F9E5AA-A3F1-BB4F-9D9E-3124646D9605}"/>
              </a:ext>
            </a:extLst>
          </p:cNvPr>
          <p:cNvSpPr>
            <a:spLocks noGrp="1"/>
          </p:cNvSpPr>
          <p:nvPr userDrawn="1">
            <p:ph type="body" sz="quarter" idx="10" hasCustomPrompt="1"/>
          </p:nvPr>
        </p:nvSpPr>
        <p:spPr>
          <a:xfrm>
            <a:off x="1197153" y="5669280"/>
            <a:ext cx="9797697" cy="796173"/>
          </a:xfrm>
          <a:prstGeom prst="rect">
            <a:avLst/>
          </a:prstGeom>
        </p:spPr>
        <p:txBody>
          <a:bodyPr lIns="0" tIns="0" rIns="0" bIns="0">
            <a:noAutofit/>
          </a:bodyPr>
          <a:lstStyle>
            <a:lvl1pPr marL="0" indent="0" algn="ctr">
              <a:buNone/>
              <a:defRPr sz="2667" b="0" i="1">
                <a:solidFill>
                  <a:schemeClr val="accent5"/>
                </a:solidFill>
                <a:latin typeface="Calibri Light" panose="020F0302020204030204" pitchFamily="34" charset="0"/>
                <a:cs typeface="Calibri Light" panose="020F0302020204030204" pitchFamily="34" charset="0"/>
              </a:defRPr>
            </a:lvl1pPr>
          </a:lstStyle>
          <a:p>
            <a:pPr lvl="0"/>
            <a:r>
              <a:rPr lang="en-US" dirty="0"/>
              <a:t>Info here</a:t>
            </a:r>
          </a:p>
        </p:txBody>
      </p:sp>
    </p:spTree>
    <p:extLst>
      <p:ext uri="{BB962C8B-B14F-4D97-AF65-F5344CB8AC3E}">
        <p14:creationId xmlns:p14="http://schemas.microsoft.com/office/powerpoint/2010/main" val="34344794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DOUBLE HEAD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475358"/>
            <a:ext cx="12192000" cy="5382644"/>
          </a:xfrm>
          <a:prstGeom prst="rect">
            <a:avLst/>
          </a:prstGeom>
        </p:spPr>
      </p:pic>
      <p:sp>
        <p:nvSpPr>
          <p:cNvPr id="12" name="Freeform 11">
            <a:extLst>
              <a:ext uri="{FF2B5EF4-FFF2-40B4-BE49-F238E27FC236}">
                <a16:creationId xmlns:a16="http://schemas.microsoft.com/office/drawing/2014/main" id="{BEB0BFEA-CAC3-3841-B1D0-C7D6D7420B39}"/>
              </a:ext>
            </a:extLst>
          </p:cNvPr>
          <p:cNvSpPr/>
          <p:nvPr userDrawn="1"/>
        </p:nvSpPr>
        <p:spPr>
          <a:xfrm rot="5400000">
            <a:off x="5102403" y="-5104790"/>
            <a:ext cx="1984808" cy="12194387"/>
          </a:xfrm>
          <a:custGeom>
            <a:avLst/>
            <a:gdLst>
              <a:gd name="connsiteX0" fmla="*/ 0 w 1488606"/>
              <a:gd name="connsiteY0" fmla="*/ 9145790 h 9145790"/>
              <a:gd name="connsiteX1" fmla="*/ 0 w 1488606"/>
              <a:gd name="connsiteY1" fmla="*/ 2 h 9145790"/>
              <a:gd name="connsiteX2" fmla="*/ 574284 w 1488606"/>
              <a:gd name="connsiteY2" fmla="*/ 2 h 9145790"/>
              <a:gd name="connsiteX3" fmla="*/ 574284 w 1488606"/>
              <a:gd name="connsiteY3" fmla="*/ 0 h 9145790"/>
              <a:gd name="connsiteX4" fmla="*/ 1272784 w 1488606"/>
              <a:gd name="connsiteY4" fmla="*/ 0 h 9145790"/>
              <a:gd name="connsiteX5" fmla="*/ 1272784 w 1488606"/>
              <a:gd name="connsiteY5" fmla="*/ 4046 h 9145790"/>
              <a:gd name="connsiteX6" fmla="*/ 1328733 w 1488606"/>
              <a:gd name="connsiteY6" fmla="*/ 4046 h 9145790"/>
              <a:gd name="connsiteX7" fmla="*/ 1332667 w 1488606"/>
              <a:gd name="connsiteY7" fmla="*/ 28189 h 9145790"/>
              <a:gd name="connsiteX8" fmla="*/ 1488606 w 1488606"/>
              <a:gd name="connsiteY8" fmla="*/ 4608804 h 9145790"/>
              <a:gd name="connsiteX9" fmla="*/ 1342979 w 1488606"/>
              <a:gd name="connsiteY9" fmla="*/ 9114015 h 9145790"/>
              <a:gd name="connsiteX10" fmla="*/ 1338634 w 1488606"/>
              <a:gd name="connsiteY10" fmla="*/ 9145786 h 9145790"/>
              <a:gd name="connsiteX11" fmla="*/ 1105384 w 1488606"/>
              <a:gd name="connsiteY11" fmla="*/ 9145786 h 9145790"/>
              <a:gd name="connsiteX12" fmla="*/ 1105384 w 1488606"/>
              <a:gd name="connsiteY12" fmla="*/ 9145790 h 914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8606" h="9145790">
                <a:moveTo>
                  <a:pt x="0" y="9145790"/>
                </a:moveTo>
                <a:lnTo>
                  <a:pt x="0" y="2"/>
                </a:lnTo>
                <a:lnTo>
                  <a:pt x="574284" y="2"/>
                </a:lnTo>
                <a:lnTo>
                  <a:pt x="574284" y="0"/>
                </a:lnTo>
                <a:lnTo>
                  <a:pt x="1272784" y="0"/>
                </a:lnTo>
                <a:lnTo>
                  <a:pt x="1272784" y="4046"/>
                </a:lnTo>
                <a:lnTo>
                  <a:pt x="1328733" y="4046"/>
                </a:lnTo>
                <a:lnTo>
                  <a:pt x="1332667" y="28189"/>
                </a:lnTo>
                <a:cubicBezTo>
                  <a:pt x="1423010" y="635447"/>
                  <a:pt x="1488606" y="2456578"/>
                  <a:pt x="1488606" y="4608804"/>
                </a:cubicBezTo>
                <a:cubicBezTo>
                  <a:pt x="1488606" y="6678252"/>
                  <a:pt x="1427959" y="8441584"/>
                  <a:pt x="1342979" y="9114015"/>
                </a:cubicBezTo>
                <a:lnTo>
                  <a:pt x="1338634" y="9145786"/>
                </a:lnTo>
                <a:lnTo>
                  <a:pt x="1105384" y="9145786"/>
                </a:lnTo>
                <a:lnTo>
                  <a:pt x="1105384" y="91457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Title 1">
            <a:extLst>
              <a:ext uri="{FF2B5EF4-FFF2-40B4-BE49-F238E27FC236}">
                <a16:creationId xmlns:a16="http://schemas.microsoft.com/office/drawing/2014/main" id="{B94B9523-674F-3147-97F4-9F7B0ECF8BD0}"/>
              </a:ext>
            </a:extLst>
          </p:cNvPr>
          <p:cNvSpPr>
            <a:spLocks noGrp="1"/>
          </p:cNvSpPr>
          <p:nvPr userDrawn="1">
            <p:ph type="title" hasCustomPrompt="1"/>
          </p:nvPr>
        </p:nvSpPr>
        <p:spPr>
          <a:xfrm>
            <a:off x="-2387" y="240148"/>
            <a:ext cx="12194387" cy="1218177"/>
          </a:xfrm>
          <a:prstGeom prst="rect">
            <a:avLst/>
          </a:prstGeom>
        </p:spPr>
        <p:txBody>
          <a:bodyPr lIns="0" tIns="0" rIns="0" bIns="0" anchor="t" anchorCtr="0">
            <a:noAutofit/>
          </a:bodyPr>
          <a:lstStyle>
            <a:lvl1pPr algn="ctr">
              <a:defRPr sz="6000" b="1" i="0" baseline="0">
                <a:solidFill>
                  <a:schemeClr val="bg1"/>
                </a:solidFill>
                <a:latin typeface="Calibri" panose="020F0502020204030204" pitchFamily="34" charset="0"/>
                <a:cs typeface="Calibri" panose="020F0502020204030204" pitchFamily="34" charset="0"/>
              </a:defRPr>
            </a:lvl1pPr>
          </a:lstStyle>
          <a:p>
            <a:r>
              <a:rPr lang="en-US" dirty="0"/>
              <a:t>Header – </a:t>
            </a:r>
            <a:br>
              <a:rPr lang="en-US" dirty="0"/>
            </a:br>
            <a:r>
              <a:rPr lang="en-US" dirty="0"/>
              <a:t>Double-line</a:t>
            </a:r>
          </a:p>
        </p:txBody>
      </p:sp>
      <p:sp>
        <p:nvSpPr>
          <p:cNvPr id="11" name="Content Placeholder 2">
            <a:extLst>
              <a:ext uri="{FF2B5EF4-FFF2-40B4-BE49-F238E27FC236}">
                <a16:creationId xmlns:a16="http://schemas.microsoft.com/office/drawing/2014/main" id="{FD556671-4B71-0D42-8AD3-6B2F89607383}"/>
              </a:ext>
            </a:extLst>
          </p:cNvPr>
          <p:cNvSpPr>
            <a:spLocks noGrp="1"/>
          </p:cNvSpPr>
          <p:nvPr>
            <p:ph sz="half" idx="1" hasCustomPrompt="1"/>
          </p:nvPr>
        </p:nvSpPr>
        <p:spPr>
          <a:xfrm>
            <a:off x="286512" y="2239560"/>
            <a:ext cx="11618976" cy="4029299"/>
          </a:xfrm>
          <a:prstGeom prst="rect">
            <a:avLst/>
          </a:prstGeom>
        </p:spPr>
        <p:txBody>
          <a:bodyPr/>
          <a:lstStyle>
            <a:lvl1pPr>
              <a:defRPr sz="3200" baseline="0">
                <a:solidFill>
                  <a:schemeClr val="bg2"/>
                </a:solidFill>
                <a:latin typeface="Calibri" charset="0"/>
                <a:ea typeface="Calibri" charset="0"/>
                <a:cs typeface="Calibri" charset="0"/>
              </a:defRPr>
            </a:lvl1pPr>
            <a:lvl2pPr>
              <a:defRPr sz="2933" baseline="0">
                <a:solidFill>
                  <a:schemeClr val="bg2"/>
                </a:solidFill>
                <a:latin typeface="Calibri" charset="0"/>
                <a:ea typeface="Calibri" charset="0"/>
                <a:cs typeface="Calibri" charset="0"/>
              </a:defRPr>
            </a:lvl2pPr>
            <a:lvl3pPr>
              <a:defRPr baseline="0">
                <a:solidFill>
                  <a:schemeClr val="bg2"/>
                </a:solidFill>
                <a:latin typeface="Calibri" charset="0"/>
                <a:ea typeface="Calibri" charset="0"/>
                <a:cs typeface="Calibri" charset="0"/>
              </a:defRPr>
            </a:lvl3pPr>
            <a:lvl4pPr>
              <a:defRPr baseline="0">
                <a:solidFill>
                  <a:schemeClr val="bg2"/>
                </a:solidFill>
                <a:latin typeface="Calibri" charset="0"/>
                <a:ea typeface="Calibri" charset="0"/>
                <a:cs typeface="Calibri" charset="0"/>
              </a:defRPr>
            </a:lvl4pPr>
            <a:lvl5pPr>
              <a:defRPr baseline="0">
                <a:solidFill>
                  <a:schemeClr val="bg2"/>
                </a:solidFill>
                <a:latin typeface="Calibri" charset="0"/>
                <a:ea typeface="Calibri" charset="0"/>
                <a:cs typeface="Calibri" charset="0"/>
              </a:defRPr>
            </a:lvl5pPr>
          </a:lstStyle>
          <a:p>
            <a:pPr lvl="0"/>
            <a:r>
              <a:rPr lang="en-US" dirty="0"/>
              <a:t>Single content box layout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3034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n>
                <a:solidFill>
                  <a:srgbClr val="00B0F0"/>
                </a:solidFill>
              </a:ln>
              <a:latin typeface="Calibri Light" charset="0"/>
            </a:endParaRPr>
          </a:p>
        </p:txBody>
      </p:sp>
      <p:sp>
        <p:nvSpPr>
          <p:cNvPr id="4" name="Freeform 3">
            <a:extLst>
              <a:ext uri="{FF2B5EF4-FFF2-40B4-BE49-F238E27FC236}">
                <a16:creationId xmlns:a16="http://schemas.microsoft.com/office/drawing/2014/main" id="{DFF5F9BB-44AD-F14D-A8D6-319C8DFD7121}"/>
              </a:ext>
            </a:extLst>
          </p:cNvPr>
          <p:cNvSpPr/>
          <p:nvPr userDrawn="1"/>
        </p:nvSpPr>
        <p:spPr>
          <a:xfrm>
            <a:off x="0" y="0"/>
            <a:ext cx="12192000"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userDrawn="1"/>
        </p:nvSpPr>
        <p:spPr>
          <a:xfrm>
            <a:off x="192048" y="6521396"/>
            <a:ext cx="9510752" cy="215444"/>
          </a:xfrm>
          <a:prstGeom prst="rect">
            <a:avLst/>
          </a:prstGeom>
          <a:noFill/>
        </p:spPr>
        <p:txBody>
          <a:bodyPr wrap="square" rtlCol="0">
            <a:spAutoFit/>
          </a:bodyPr>
          <a:lstStyle/>
          <a:p>
            <a:pPr defTabSz="1219108">
              <a:defRPr/>
            </a:pPr>
            <a:r>
              <a:rPr lang="en-US" sz="800" dirty="0">
                <a:solidFill>
                  <a:schemeClr val="bg1"/>
                </a:solidFill>
                <a:latin typeface="Arial" panose="020B0604020202020204" pitchFamily="34" charset="0"/>
                <a:cs typeface="Arial" panose="020B0604020202020204" pitchFamily="34" charset="0"/>
              </a:rPr>
              <a:t>SilverSneakers is a registered trademark of Tivity Health, Inc. The SilverSneakers simplified flair shoe logotype is a trademark of Tivity Health, Inc. © 2024 Tivity Health, Inc. All rights reserved.</a:t>
            </a:r>
          </a:p>
        </p:txBody>
      </p:sp>
      <p:pic>
        <p:nvPicPr>
          <p:cNvPr id="3" name="Picture 2">
            <a:extLst>
              <a:ext uri="{FF2B5EF4-FFF2-40B4-BE49-F238E27FC236}">
                <a16:creationId xmlns:a16="http://schemas.microsoft.com/office/drawing/2014/main" id="{B3F363F0-D7DC-A450-EA8B-32DF5216EA2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69625" y="6233506"/>
            <a:ext cx="926134" cy="503334"/>
          </a:xfrm>
          <a:prstGeom prst="rect">
            <a:avLst/>
          </a:prstGeom>
        </p:spPr>
      </p:pic>
    </p:spTree>
    <p:extLst>
      <p:ext uri="{BB962C8B-B14F-4D97-AF65-F5344CB8AC3E}">
        <p14:creationId xmlns:p14="http://schemas.microsoft.com/office/powerpoint/2010/main" val="17364862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DOUBLE HEAD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494029"/>
            <a:ext cx="12227420" cy="5363972"/>
          </a:xfrm>
          <a:prstGeom prst="rect">
            <a:avLst/>
          </a:prstGeom>
        </p:spPr>
      </p:pic>
      <p:sp>
        <p:nvSpPr>
          <p:cNvPr id="12" name="Freeform 11">
            <a:extLst>
              <a:ext uri="{FF2B5EF4-FFF2-40B4-BE49-F238E27FC236}">
                <a16:creationId xmlns:a16="http://schemas.microsoft.com/office/drawing/2014/main" id="{BEB0BFEA-CAC3-3841-B1D0-C7D6D7420B39}"/>
              </a:ext>
            </a:extLst>
          </p:cNvPr>
          <p:cNvSpPr/>
          <p:nvPr userDrawn="1"/>
        </p:nvSpPr>
        <p:spPr>
          <a:xfrm rot="5400000">
            <a:off x="5102403" y="-5104790"/>
            <a:ext cx="1984808" cy="12194387"/>
          </a:xfrm>
          <a:custGeom>
            <a:avLst/>
            <a:gdLst>
              <a:gd name="connsiteX0" fmla="*/ 0 w 1488606"/>
              <a:gd name="connsiteY0" fmla="*/ 9145790 h 9145790"/>
              <a:gd name="connsiteX1" fmla="*/ 0 w 1488606"/>
              <a:gd name="connsiteY1" fmla="*/ 2 h 9145790"/>
              <a:gd name="connsiteX2" fmla="*/ 574284 w 1488606"/>
              <a:gd name="connsiteY2" fmla="*/ 2 h 9145790"/>
              <a:gd name="connsiteX3" fmla="*/ 574284 w 1488606"/>
              <a:gd name="connsiteY3" fmla="*/ 0 h 9145790"/>
              <a:gd name="connsiteX4" fmla="*/ 1272784 w 1488606"/>
              <a:gd name="connsiteY4" fmla="*/ 0 h 9145790"/>
              <a:gd name="connsiteX5" fmla="*/ 1272784 w 1488606"/>
              <a:gd name="connsiteY5" fmla="*/ 4046 h 9145790"/>
              <a:gd name="connsiteX6" fmla="*/ 1328733 w 1488606"/>
              <a:gd name="connsiteY6" fmla="*/ 4046 h 9145790"/>
              <a:gd name="connsiteX7" fmla="*/ 1332667 w 1488606"/>
              <a:gd name="connsiteY7" fmla="*/ 28189 h 9145790"/>
              <a:gd name="connsiteX8" fmla="*/ 1488606 w 1488606"/>
              <a:gd name="connsiteY8" fmla="*/ 4608804 h 9145790"/>
              <a:gd name="connsiteX9" fmla="*/ 1342979 w 1488606"/>
              <a:gd name="connsiteY9" fmla="*/ 9114015 h 9145790"/>
              <a:gd name="connsiteX10" fmla="*/ 1338634 w 1488606"/>
              <a:gd name="connsiteY10" fmla="*/ 9145786 h 9145790"/>
              <a:gd name="connsiteX11" fmla="*/ 1105384 w 1488606"/>
              <a:gd name="connsiteY11" fmla="*/ 9145786 h 9145790"/>
              <a:gd name="connsiteX12" fmla="*/ 1105384 w 1488606"/>
              <a:gd name="connsiteY12" fmla="*/ 9145790 h 914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8606" h="9145790">
                <a:moveTo>
                  <a:pt x="0" y="9145790"/>
                </a:moveTo>
                <a:lnTo>
                  <a:pt x="0" y="2"/>
                </a:lnTo>
                <a:lnTo>
                  <a:pt x="574284" y="2"/>
                </a:lnTo>
                <a:lnTo>
                  <a:pt x="574284" y="0"/>
                </a:lnTo>
                <a:lnTo>
                  <a:pt x="1272784" y="0"/>
                </a:lnTo>
                <a:lnTo>
                  <a:pt x="1272784" y="4046"/>
                </a:lnTo>
                <a:lnTo>
                  <a:pt x="1328733" y="4046"/>
                </a:lnTo>
                <a:lnTo>
                  <a:pt x="1332667" y="28189"/>
                </a:lnTo>
                <a:cubicBezTo>
                  <a:pt x="1423010" y="635447"/>
                  <a:pt x="1488606" y="2456578"/>
                  <a:pt x="1488606" y="4608804"/>
                </a:cubicBezTo>
                <a:cubicBezTo>
                  <a:pt x="1488606" y="6678252"/>
                  <a:pt x="1427959" y="8441584"/>
                  <a:pt x="1342979" y="9114015"/>
                </a:cubicBezTo>
                <a:lnTo>
                  <a:pt x="1338634" y="9145786"/>
                </a:lnTo>
                <a:lnTo>
                  <a:pt x="1105384" y="9145786"/>
                </a:lnTo>
                <a:lnTo>
                  <a:pt x="1105384" y="91457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Title 1">
            <a:extLst>
              <a:ext uri="{FF2B5EF4-FFF2-40B4-BE49-F238E27FC236}">
                <a16:creationId xmlns:a16="http://schemas.microsoft.com/office/drawing/2014/main" id="{B94B9523-674F-3147-97F4-9F7B0ECF8BD0}"/>
              </a:ext>
            </a:extLst>
          </p:cNvPr>
          <p:cNvSpPr>
            <a:spLocks noGrp="1"/>
          </p:cNvSpPr>
          <p:nvPr userDrawn="1">
            <p:ph type="title" hasCustomPrompt="1"/>
          </p:nvPr>
        </p:nvSpPr>
        <p:spPr>
          <a:xfrm>
            <a:off x="-2387" y="240148"/>
            <a:ext cx="12194387" cy="1218177"/>
          </a:xfrm>
          <a:prstGeom prst="rect">
            <a:avLst/>
          </a:prstGeom>
        </p:spPr>
        <p:txBody>
          <a:bodyPr lIns="0" tIns="0" rIns="0" bIns="0" anchor="t" anchorCtr="0">
            <a:noAutofit/>
          </a:bodyPr>
          <a:lstStyle>
            <a:lvl1pPr algn="ctr">
              <a:defRPr sz="6000" b="1" i="0" baseline="0">
                <a:solidFill>
                  <a:schemeClr val="bg1"/>
                </a:solidFill>
                <a:latin typeface="Calibri" panose="020F0502020204030204" pitchFamily="34" charset="0"/>
                <a:cs typeface="Calibri" panose="020F0502020204030204" pitchFamily="34" charset="0"/>
              </a:defRPr>
            </a:lvl1pPr>
          </a:lstStyle>
          <a:p>
            <a:r>
              <a:rPr lang="en-US" dirty="0"/>
              <a:t>Header – </a:t>
            </a:r>
            <a:br>
              <a:rPr lang="en-US" dirty="0"/>
            </a:br>
            <a:r>
              <a:rPr lang="en-US" dirty="0"/>
              <a:t>Double-line</a:t>
            </a:r>
          </a:p>
        </p:txBody>
      </p:sp>
      <p:sp>
        <p:nvSpPr>
          <p:cNvPr id="11" name="Content Placeholder 2">
            <a:extLst>
              <a:ext uri="{FF2B5EF4-FFF2-40B4-BE49-F238E27FC236}">
                <a16:creationId xmlns:a16="http://schemas.microsoft.com/office/drawing/2014/main" id="{FD556671-4B71-0D42-8AD3-6B2F89607383}"/>
              </a:ext>
            </a:extLst>
          </p:cNvPr>
          <p:cNvSpPr>
            <a:spLocks noGrp="1"/>
          </p:cNvSpPr>
          <p:nvPr>
            <p:ph sz="half" idx="1" hasCustomPrompt="1"/>
          </p:nvPr>
        </p:nvSpPr>
        <p:spPr>
          <a:xfrm>
            <a:off x="286512" y="2239560"/>
            <a:ext cx="11618976" cy="4029299"/>
          </a:xfrm>
          <a:prstGeom prst="rect">
            <a:avLst/>
          </a:prstGeom>
        </p:spPr>
        <p:txBody>
          <a:bodyPr/>
          <a:lstStyle>
            <a:lvl1pPr>
              <a:defRPr sz="3200" baseline="0">
                <a:solidFill>
                  <a:schemeClr val="bg2"/>
                </a:solidFill>
                <a:latin typeface="Calibri" charset="0"/>
                <a:ea typeface="Calibri" charset="0"/>
                <a:cs typeface="Calibri" charset="0"/>
              </a:defRPr>
            </a:lvl1pPr>
            <a:lvl2pPr>
              <a:defRPr sz="2933" baseline="0">
                <a:solidFill>
                  <a:schemeClr val="bg2"/>
                </a:solidFill>
                <a:latin typeface="Calibri" charset="0"/>
                <a:ea typeface="Calibri" charset="0"/>
                <a:cs typeface="Calibri" charset="0"/>
              </a:defRPr>
            </a:lvl2pPr>
            <a:lvl3pPr>
              <a:defRPr baseline="0">
                <a:solidFill>
                  <a:schemeClr val="bg2"/>
                </a:solidFill>
                <a:latin typeface="Calibri" charset="0"/>
                <a:ea typeface="Calibri" charset="0"/>
                <a:cs typeface="Calibri" charset="0"/>
              </a:defRPr>
            </a:lvl3pPr>
            <a:lvl4pPr>
              <a:defRPr baseline="0">
                <a:solidFill>
                  <a:schemeClr val="bg2"/>
                </a:solidFill>
                <a:latin typeface="Calibri" charset="0"/>
                <a:ea typeface="Calibri" charset="0"/>
                <a:cs typeface="Calibri" charset="0"/>
              </a:defRPr>
            </a:lvl4pPr>
            <a:lvl5pPr>
              <a:defRPr baseline="0">
                <a:solidFill>
                  <a:schemeClr val="bg2"/>
                </a:solidFill>
                <a:latin typeface="Calibri" charset="0"/>
                <a:ea typeface="Calibri" charset="0"/>
                <a:cs typeface="Calibri" charset="0"/>
              </a:defRPr>
            </a:lvl5pPr>
          </a:lstStyle>
          <a:p>
            <a:pPr lvl="0"/>
            <a:r>
              <a:rPr lang="en-US" dirty="0"/>
              <a:t>Single content box layout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6128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DOUBLE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509007"/>
            <a:ext cx="12247445" cy="5348995"/>
          </a:xfrm>
          <a:prstGeom prst="rect">
            <a:avLst/>
          </a:prstGeom>
        </p:spPr>
      </p:pic>
      <p:sp>
        <p:nvSpPr>
          <p:cNvPr id="12" name="Freeform 11">
            <a:extLst>
              <a:ext uri="{FF2B5EF4-FFF2-40B4-BE49-F238E27FC236}">
                <a16:creationId xmlns:a16="http://schemas.microsoft.com/office/drawing/2014/main" id="{BEB0BFEA-CAC3-3841-B1D0-C7D6D7420B39}"/>
              </a:ext>
            </a:extLst>
          </p:cNvPr>
          <p:cNvSpPr/>
          <p:nvPr userDrawn="1"/>
        </p:nvSpPr>
        <p:spPr>
          <a:xfrm rot="5400000">
            <a:off x="5102403" y="-5104790"/>
            <a:ext cx="1984808" cy="12194387"/>
          </a:xfrm>
          <a:custGeom>
            <a:avLst/>
            <a:gdLst>
              <a:gd name="connsiteX0" fmla="*/ 0 w 1488606"/>
              <a:gd name="connsiteY0" fmla="*/ 9145790 h 9145790"/>
              <a:gd name="connsiteX1" fmla="*/ 0 w 1488606"/>
              <a:gd name="connsiteY1" fmla="*/ 2 h 9145790"/>
              <a:gd name="connsiteX2" fmla="*/ 574284 w 1488606"/>
              <a:gd name="connsiteY2" fmla="*/ 2 h 9145790"/>
              <a:gd name="connsiteX3" fmla="*/ 574284 w 1488606"/>
              <a:gd name="connsiteY3" fmla="*/ 0 h 9145790"/>
              <a:gd name="connsiteX4" fmla="*/ 1272784 w 1488606"/>
              <a:gd name="connsiteY4" fmla="*/ 0 h 9145790"/>
              <a:gd name="connsiteX5" fmla="*/ 1272784 w 1488606"/>
              <a:gd name="connsiteY5" fmla="*/ 4046 h 9145790"/>
              <a:gd name="connsiteX6" fmla="*/ 1328733 w 1488606"/>
              <a:gd name="connsiteY6" fmla="*/ 4046 h 9145790"/>
              <a:gd name="connsiteX7" fmla="*/ 1332667 w 1488606"/>
              <a:gd name="connsiteY7" fmla="*/ 28189 h 9145790"/>
              <a:gd name="connsiteX8" fmla="*/ 1488606 w 1488606"/>
              <a:gd name="connsiteY8" fmla="*/ 4608804 h 9145790"/>
              <a:gd name="connsiteX9" fmla="*/ 1342979 w 1488606"/>
              <a:gd name="connsiteY9" fmla="*/ 9114015 h 9145790"/>
              <a:gd name="connsiteX10" fmla="*/ 1338634 w 1488606"/>
              <a:gd name="connsiteY10" fmla="*/ 9145786 h 9145790"/>
              <a:gd name="connsiteX11" fmla="*/ 1105384 w 1488606"/>
              <a:gd name="connsiteY11" fmla="*/ 9145786 h 9145790"/>
              <a:gd name="connsiteX12" fmla="*/ 1105384 w 1488606"/>
              <a:gd name="connsiteY12" fmla="*/ 9145790 h 914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8606" h="9145790">
                <a:moveTo>
                  <a:pt x="0" y="9145790"/>
                </a:moveTo>
                <a:lnTo>
                  <a:pt x="0" y="2"/>
                </a:lnTo>
                <a:lnTo>
                  <a:pt x="574284" y="2"/>
                </a:lnTo>
                <a:lnTo>
                  <a:pt x="574284" y="0"/>
                </a:lnTo>
                <a:lnTo>
                  <a:pt x="1272784" y="0"/>
                </a:lnTo>
                <a:lnTo>
                  <a:pt x="1272784" y="4046"/>
                </a:lnTo>
                <a:lnTo>
                  <a:pt x="1328733" y="4046"/>
                </a:lnTo>
                <a:lnTo>
                  <a:pt x="1332667" y="28189"/>
                </a:lnTo>
                <a:cubicBezTo>
                  <a:pt x="1423010" y="635447"/>
                  <a:pt x="1488606" y="2456578"/>
                  <a:pt x="1488606" y="4608804"/>
                </a:cubicBezTo>
                <a:cubicBezTo>
                  <a:pt x="1488606" y="6678252"/>
                  <a:pt x="1427959" y="8441584"/>
                  <a:pt x="1342979" y="9114015"/>
                </a:cubicBezTo>
                <a:lnTo>
                  <a:pt x="1338634" y="9145786"/>
                </a:lnTo>
                <a:lnTo>
                  <a:pt x="1105384" y="9145786"/>
                </a:lnTo>
                <a:lnTo>
                  <a:pt x="1105384" y="91457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Title 1">
            <a:extLst>
              <a:ext uri="{FF2B5EF4-FFF2-40B4-BE49-F238E27FC236}">
                <a16:creationId xmlns:a16="http://schemas.microsoft.com/office/drawing/2014/main" id="{B94B9523-674F-3147-97F4-9F7B0ECF8BD0}"/>
              </a:ext>
            </a:extLst>
          </p:cNvPr>
          <p:cNvSpPr>
            <a:spLocks noGrp="1"/>
          </p:cNvSpPr>
          <p:nvPr userDrawn="1">
            <p:ph type="title" hasCustomPrompt="1"/>
          </p:nvPr>
        </p:nvSpPr>
        <p:spPr>
          <a:xfrm>
            <a:off x="-2387" y="240148"/>
            <a:ext cx="12194387" cy="1218177"/>
          </a:xfrm>
          <a:prstGeom prst="rect">
            <a:avLst/>
          </a:prstGeom>
        </p:spPr>
        <p:txBody>
          <a:bodyPr lIns="0" tIns="0" rIns="0" bIns="0" anchor="t" anchorCtr="0">
            <a:noAutofit/>
          </a:bodyPr>
          <a:lstStyle>
            <a:lvl1pPr algn="ctr">
              <a:defRPr sz="6000" b="1" i="0" baseline="0">
                <a:solidFill>
                  <a:schemeClr val="bg1"/>
                </a:solidFill>
                <a:latin typeface="Calibri" panose="020F0502020204030204" pitchFamily="34" charset="0"/>
                <a:cs typeface="Calibri" panose="020F0502020204030204" pitchFamily="34" charset="0"/>
              </a:defRPr>
            </a:lvl1pPr>
          </a:lstStyle>
          <a:p>
            <a:r>
              <a:rPr lang="en-US" dirty="0"/>
              <a:t>Header – </a:t>
            </a:r>
            <a:br>
              <a:rPr lang="en-US" dirty="0"/>
            </a:br>
            <a:r>
              <a:rPr lang="en-US" dirty="0"/>
              <a:t>Double-line</a:t>
            </a:r>
          </a:p>
        </p:txBody>
      </p:sp>
      <p:sp>
        <p:nvSpPr>
          <p:cNvPr id="11" name="Content Placeholder 2">
            <a:extLst>
              <a:ext uri="{FF2B5EF4-FFF2-40B4-BE49-F238E27FC236}">
                <a16:creationId xmlns:a16="http://schemas.microsoft.com/office/drawing/2014/main" id="{FD556671-4B71-0D42-8AD3-6B2F89607383}"/>
              </a:ext>
            </a:extLst>
          </p:cNvPr>
          <p:cNvSpPr>
            <a:spLocks noGrp="1"/>
          </p:cNvSpPr>
          <p:nvPr>
            <p:ph sz="half" idx="1" hasCustomPrompt="1"/>
          </p:nvPr>
        </p:nvSpPr>
        <p:spPr>
          <a:xfrm>
            <a:off x="286512" y="2239560"/>
            <a:ext cx="11618976" cy="4029299"/>
          </a:xfrm>
          <a:prstGeom prst="rect">
            <a:avLst/>
          </a:prstGeom>
        </p:spPr>
        <p:txBody>
          <a:bodyPr/>
          <a:lstStyle>
            <a:lvl1pPr>
              <a:defRPr sz="3200" baseline="0">
                <a:solidFill>
                  <a:schemeClr val="bg2"/>
                </a:solidFill>
                <a:latin typeface="Calibri" charset="0"/>
                <a:ea typeface="Calibri" charset="0"/>
                <a:cs typeface="Calibri" charset="0"/>
              </a:defRPr>
            </a:lvl1pPr>
            <a:lvl2pPr>
              <a:defRPr sz="2933" baseline="0">
                <a:solidFill>
                  <a:schemeClr val="bg2"/>
                </a:solidFill>
                <a:latin typeface="Calibri" charset="0"/>
                <a:ea typeface="Calibri" charset="0"/>
                <a:cs typeface="Calibri" charset="0"/>
              </a:defRPr>
            </a:lvl2pPr>
            <a:lvl3pPr>
              <a:defRPr baseline="0">
                <a:solidFill>
                  <a:schemeClr val="bg2"/>
                </a:solidFill>
                <a:latin typeface="Calibri" charset="0"/>
                <a:ea typeface="Calibri" charset="0"/>
                <a:cs typeface="Calibri" charset="0"/>
              </a:defRPr>
            </a:lvl3pPr>
            <a:lvl4pPr>
              <a:defRPr baseline="0">
                <a:solidFill>
                  <a:schemeClr val="bg2"/>
                </a:solidFill>
                <a:latin typeface="Calibri" charset="0"/>
                <a:ea typeface="Calibri" charset="0"/>
                <a:cs typeface="Calibri" charset="0"/>
              </a:defRPr>
            </a:lvl4pPr>
            <a:lvl5pPr>
              <a:defRPr baseline="0">
                <a:solidFill>
                  <a:schemeClr val="bg2"/>
                </a:solidFill>
                <a:latin typeface="Calibri" charset="0"/>
                <a:ea typeface="Calibri" charset="0"/>
                <a:cs typeface="Calibri" charset="0"/>
              </a:defRPr>
            </a:lvl5pPr>
          </a:lstStyle>
          <a:p>
            <a:pPr lvl="0"/>
            <a:r>
              <a:rPr lang="en-US" dirty="0"/>
              <a:t>Single content box layout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7183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ORANGE DIVIDER">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8A16ABD-0536-3642-BC6E-1460D63C334F}"/>
              </a:ext>
            </a:extLst>
          </p:cNvPr>
          <p:cNvSpPr>
            <a:spLocks noGrp="1"/>
          </p:cNvSpPr>
          <p:nvPr>
            <p:ph type="ctrTitle" hasCustomPrompt="1"/>
          </p:nvPr>
        </p:nvSpPr>
        <p:spPr>
          <a:xfrm>
            <a:off x="372342" y="536453"/>
            <a:ext cx="11447317" cy="3932975"/>
          </a:xfrm>
          <a:prstGeom prst="rect">
            <a:avLst/>
          </a:prstGeom>
          <a:noFill/>
        </p:spPr>
        <p:txBody>
          <a:bodyPr lIns="0" tIns="0" rIns="0" bIns="0" anchor="b">
            <a:noAutofit/>
          </a:bodyPr>
          <a:lstStyle>
            <a:lvl1pPr algn="ctr">
              <a:lnSpc>
                <a:spcPts val="7333"/>
              </a:lnSpc>
              <a:defRPr sz="8000" b="1" i="0" baseline="0">
                <a:solidFill>
                  <a:schemeClr val="bg1"/>
                </a:solidFill>
                <a:latin typeface="Calibri" charset="0"/>
                <a:ea typeface="Calibri" charset="0"/>
                <a:cs typeface="Calibri" charset="0"/>
              </a:defRPr>
            </a:lvl1pPr>
          </a:lstStyle>
          <a:p>
            <a:r>
              <a:rPr lang="en-US"/>
              <a:t>Section divider title goes here and here and here</a:t>
            </a:r>
            <a:endParaRPr lang="en-US" sz="4800">
              <a:solidFill>
                <a:schemeClr val="bg1"/>
              </a:solidFill>
              <a:latin typeface="Calibri Light" charset="0"/>
              <a:ea typeface="Calibri Light" charset="0"/>
              <a:cs typeface="Calibri Light" charset="0"/>
            </a:endParaRPr>
          </a:p>
        </p:txBody>
      </p:sp>
      <p:sp>
        <p:nvSpPr>
          <p:cNvPr id="20" name="Text Placeholder 12">
            <a:extLst>
              <a:ext uri="{FF2B5EF4-FFF2-40B4-BE49-F238E27FC236}">
                <a16:creationId xmlns:a16="http://schemas.microsoft.com/office/drawing/2014/main" id="{4547F2D4-B0E1-9F47-ABD1-CC4F237C3F86}"/>
              </a:ext>
            </a:extLst>
          </p:cNvPr>
          <p:cNvSpPr>
            <a:spLocks noGrp="1"/>
          </p:cNvSpPr>
          <p:nvPr>
            <p:ph type="body" sz="quarter" idx="10" hasCustomPrompt="1"/>
          </p:nvPr>
        </p:nvSpPr>
        <p:spPr>
          <a:xfrm>
            <a:off x="1197161" y="5669280"/>
            <a:ext cx="9797697" cy="796173"/>
          </a:xfrm>
          <a:prstGeom prst="rect">
            <a:avLst/>
          </a:prstGeom>
        </p:spPr>
        <p:txBody>
          <a:bodyPr lIns="0" tIns="0" rIns="0" bIns="0">
            <a:noAutofit/>
          </a:bodyPr>
          <a:lstStyle>
            <a:lvl1pPr marL="0" indent="0" algn="ctr">
              <a:buNone/>
              <a:defRPr sz="2667" b="0" i="1">
                <a:solidFill>
                  <a:schemeClr val="tx2"/>
                </a:solidFill>
                <a:latin typeface="Calibri Light" panose="020F0302020204030204" pitchFamily="34" charset="0"/>
                <a:cs typeface="Calibri Light" panose="020F0302020204030204" pitchFamily="34" charset="0"/>
              </a:defRPr>
            </a:lvl1pPr>
          </a:lstStyle>
          <a:p>
            <a:pPr lvl="0"/>
            <a:r>
              <a:rPr lang="en-US"/>
              <a:t>If there is additional information, it goes here and here and here and here and here and here and here and here and </a:t>
            </a:r>
          </a:p>
        </p:txBody>
      </p:sp>
    </p:spTree>
    <p:extLst>
      <p:ext uri="{BB962C8B-B14F-4D97-AF65-F5344CB8AC3E}">
        <p14:creationId xmlns:p14="http://schemas.microsoft.com/office/powerpoint/2010/main" val="7877078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8_SINGLE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0BF66C-E718-4FF7-AF59-E28B0D2A32EA}"/>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colorTemperature colorTemp="6491"/>
                    </a14:imgEffect>
                  </a14:imgLayer>
                </a14:imgProps>
              </a:ext>
              <a:ext uri="{28A0092B-C50C-407E-A947-70E740481C1C}">
                <a14:useLocalDpi xmlns:a14="http://schemas.microsoft.com/office/drawing/2010/main"/>
              </a:ext>
            </a:extLst>
          </a:blip>
          <a:srcRect/>
          <a:stretch/>
        </p:blipFill>
        <p:spPr bwMode="auto">
          <a:xfrm>
            <a:off x="5205108" y="931327"/>
            <a:ext cx="6986891" cy="592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a:extLst>
              <a:ext uri="{FF2B5EF4-FFF2-40B4-BE49-F238E27FC236}">
                <a16:creationId xmlns:a16="http://schemas.microsoft.com/office/drawing/2014/main" id="{71CF587B-69E6-5447-97A5-75E43E45A175}"/>
              </a:ext>
            </a:extLst>
          </p:cNvPr>
          <p:cNvSpPr/>
          <p:nvPr userDrawn="1"/>
        </p:nvSpPr>
        <p:spPr>
          <a:xfrm>
            <a:off x="1" y="18757"/>
            <a:ext cx="8521835" cy="6845445"/>
          </a:xfrm>
          <a:custGeom>
            <a:avLst/>
            <a:gdLst>
              <a:gd name="connsiteX0" fmla="*/ 0 w 6391248"/>
              <a:gd name="connsiteY0" fmla="*/ 0 h 5152701"/>
              <a:gd name="connsiteX1" fmla="*/ 5166360 w 6391248"/>
              <a:gd name="connsiteY1" fmla="*/ 0 h 5152701"/>
              <a:gd name="connsiteX2" fmla="*/ 5166360 w 6391248"/>
              <a:gd name="connsiteY2" fmla="*/ 1 h 5152701"/>
              <a:gd name="connsiteX3" fmla="*/ 6391248 w 6391248"/>
              <a:gd name="connsiteY3" fmla="*/ 1 h 5152701"/>
              <a:gd name="connsiteX4" fmla="*/ 6324212 w 6391248"/>
              <a:gd name="connsiteY4" fmla="*/ 86965 h 5152701"/>
              <a:gd name="connsiteX5" fmla="*/ 5517105 w 6391248"/>
              <a:gd name="connsiteY5" fmla="*/ 2613395 h 5152701"/>
              <a:gd name="connsiteX6" fmla="*/ 6324212 w 6391248"/>
              <a:gd name="connsiteY6" fmla="*/ 5139826 h 5152701"/>
              <a:gd name="connsiteX7" fmla="*/ 6334137 w 6391248"/>
              <a:gd name="connsiteY7" fmla="*/ 5152701 h 5152701"/>
              <a:gd name="connsiteX8" fmla="*/ 1667933 w 6391248"/>
              <a:gd name="connsiteY8" fmla="*/ 5152701 h 5152701"/>
              <a:gd name="connsiteX9" fmla="*/ 1667933 w 6391248"/>
              <a:gd name="connsiteY9" fmla="*/ 5152699 h 5152701"/>
              <a:gd name="connsiteX10" fmla="*/ 0 w 6391248"/>
              <a:gd name="connsiteY10" fmla="*/ 5152699 h 515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1248" h="5152701">
                <a:moveTo>
                  <a:pt x="0" y="0"/>
                </a:moveTo>
                <a:lnTo>
                  <a:pt x="5166360" y="0"/>
                </a:lnTo>
                <a:lnTo>
                  <a:pt x="5166360" y="1"/>
                </a:lnTo>
                <a:lnTo>
                  <a:pt x="6391248" y="1"/>
                </a:lnTo>
                <a:lnTo>
                  <a:pt x="6324212" y="86965"/>
                </a:lnTo>
                <a:cubicBezTo>
                  <a:pt x="5819995" y="773525"/>
                  <a:pt x="5517105" y="1653712"/>
                  <a:pt x="5517105" y="2613395"/>
                </a:cubicBezTo>
                <a:cubicBezTo>
                  <a:pt x="5517105" y="3573079"/>
                  <a:pt x="5819995" y="4453266"/>
                  <a:pt x="6324212" y="5139826"/>
                </a:cubicBezTo>
                <a:lnTo>
                  <a:pt x="6334137" y="5152701"/>
                </a:lnTo>
                <a:lnTo>
                  <a:pt x="1667933" y="5152701"/>
                </a:lnTo>
                <a:lnTo>
                  <a:pt x="1667933" y="5152699"/>
                </a:lnTo>
                <a:lnTo>
                  <a:pt x="0" y="51526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Freeform 5">
            <a:extLst>
              <a:ext uri="{FF2B5EF4-FFF2-40B4-BE49-F238E27FC236}">
                <a16:creationId xmlns:a16="http://schemas.microsoft.com/office/drawing/2014/main" id="{90CA0BDD-6924-8648-9C24-45D7EED56120}"/>
              </a:ext>
            </a:extLst>
          </p:cNvPr>
          <p:cNvSpPr/>
          <p:nvPr userDrawn="1"/>
        </p:nvSpPr>
        <p:spPr>
          <a:xfrm rot="5400000">
            <a:off x="5485261" y="-5487641"/>
            <a:ext cx="1219096" cy="12194381"/>
          </a:xfrm>
          <a:custGeom>
            <a:avLst/>
            <a:gdLst>
              <a:gd name="connsiteX0" fmla="*/ 0 w 914322"/>
              <a:gd name="connsiteY0" fmla="*/ 9144000 h 9145786"/>
              <a:gd name="connsiteX1" fmla="*/ 0 w 914322"/>
              <a:gd name="connsiteY1" fmla="*/ 0 h 9145786"/>
              <a:gd name="connsiteX2" fmla="*/ 698500 w 914322"/>
              <a:gd name="connsiteY2" fmla="*/ 0 h 9145786"/>
              <a:gd name="connsiteX3" fmla="*/ 698500 w 914322"/>
              <a:gd name="connsiteY3" fmla="*/ 4046 h 9145786"/>
              <a:gd name="connsiteX4" fmla="*/ 754449 w 914322"/>
              <a:gd name="connsiteY4" fmla="*/ 4046 h 9145786"/>
              <a:gd name="connsiteX5" fmla="*/ 758383 w 914322"/>
              <a:gd name="connsiteY5" fmla="*/ 28189 h 9145786"/>
              <a:gd name="connsiteX6" fmla="*/ 914322 w 914322"/>
              <a:gd name="connsiteY6" fmla="*/ 4608804 h 9145786"/>
              <a:gd name="connsiteX7" fmla="*/ 768695 w 914322"/>
              <a:gd name="connsiteY7" fmla="*/ 9114015 h 9145786"/>
              <a:gd name="connsiteX8" fmla="*/ 764350 w 914322"/>
              <a:gd name="connsiteY8" fmla="*/ 9145786 h 9145786"/>
              <a:gd name="connsiteX9" fmla="*/ 470450 w 914322"/>
              <a:gd name="connsiteY9" fmla="*/ 9145786 h 9145786"/>
              <a:gd name="connsiteX10" fmla="*/ 470450 w 914322"/>
              <a:gd name="connsiteY10" fmla="*/ 9144000 h 9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22" h="9145786">
                <a:moveTo>
                  <a:pt x="0" y="9144000"/>
                </a:moveTo>
                <a:lnTo>
                  <a:pt x="0" y="0"/>
                </a:lnTo>
                <a:lnTo>
                  <a:pt x="698500" y="0"/>
                </a:lnTo>
                <a:lnTo>
                  <a:pt x="698500" y="4046"/>
                </a:lnTo>
                <a:lnTo>
                  <a:pt x="754449" y="4046"/>
                </a:lnTo>
                <a:lnTo>
                  <a:pt x="758383" y="28189"/>
                </a:lnTo>
                <a:cubicBezTo>
                  <a:pt x="848726" y="635447"/>
                  <a:pt x="914322" y="2456578"/>
                  <a:pt x="914322" y="4608804"/>
                </a:cubicBezTo>
                <a:cubicBezTo>
                  <a:pt x="914322" y="6678252"/>
                  <a:pt x="853675" y="8441584"/>
                  <a:pt x="768695" y="9114015"/>
                </a:cubicBezTo>
                <a:lnTo>
                  <a:pt x="764350" y="9145786"/>
                </a:lnTo>
                <a:lnTo>
                  <a:pt x="470450" y="9145786"/>
                </a:lnTo>
                <a:lnTo>
                  <a:pt x="470450" y="9144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0" y="240148"/>
            <a:ext cx="12192000" cy="581040"/>
          </a:xfrm>
          <a:prstGeom prst="rect">
            <a:avLst/>
          </a:prstGeom>
        </p:spPr>
        <p:txBody>
          <a:bodyPr lIns="0" tIns="0" rIns="0" bIns="0" anchor="t" anchorCtr="0">
            <a:noAutofit/>
          </a:bodyPr>
          <a:lstStyle>
            <a:lvl1pPr algn="ctr">
              <a:defRPr sz="6000" b="1" i="0" baseline="0">
                <a:solidFill>
                  <a:schemeClr val="bg1"/>
                </a:solidFill>
                <a:latin typeface="Calibri" panose="020F0502020204030204" pitchFamily="34" charset="0"/>
                <a:cs typeface="Calibri" panose="020F0502020204030204" pitchFamily="34" charset="0"/>
              </a:defRPr>
            </a:lvl1pPr>
          </a:lstStyle>
          <a:p>
            <a:r>
              <a:rPr lang="en-US"/>
              <a:t>Header – Single-line</a:t>
            </a:r>
          </a:p>
        </p:txBody>
      </p:sp>
    </p:spTree>
    <p:extLst>
      <p:ext uri="{BB962C8B-B14F-4D97-AF65-F5344CB8AC3E}">
        <p14:creationId xmlns:p14="http://schemas.microsoft.com/office/powerpoint/2010/main" val="30167363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OGO COPYR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7908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NGLE HEADER">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99CAF4F-E5CF-7B4C-BC1A-3520E2D68A0D}"/>
              </a:ext>
            </a:extLst>
          </p:cNvPr>
          <p:cNvSpPr>
            <a:spLocks noGrp="1"/>
          </p:cNvSpPr>
          <p:nvPr>
            <p:ph sz="half" idx="1" hasCustomPrompt="1"/>
          </p:nvPr>
        </p:nvSpPr>
        <p:spPr>
          <a:xfrm>
            <a:off x="286512" y="1545654"/>
            <a:ext cx="11618976" cy="4723205"/>
          </a:xfrm>
          <a:prstGeom prst="rect">
            <a:avLst/>
          </a:prstGeom>
        </p:spPr>
        <p:txBody>
          <a:bodyPr/>
          <a:lstStyle>
            <a:lvl1pPr>
              <a:defRPr sz="3200" baseline="0">
                <a:solidFill>
                  <a:schemeClr val="bg2"/>
                </a:solidFill>
                <a:latin typeface="Calibri" charset="0"/>
                <a:ea typeface="Calibri" charset="0"/>
                <a:cs typeface="Calibri" charset="0"/>
              </a:defRPr>
            </a:lvl1pPr>
            <a:lvl2pPr>
              <a:defRPr sz="2933" baseline="0">
                <a:solidFill>
                  <a:schemeClr val="bg2"/>
                </a:solidFill>
                <a:latin typeface="Calibri" charset="0"/>
                <a:ea typeface="Calibri" charset="0"/>
                <a:cs typeface="Calibri" charset="0"/>
              </a:defRPr>
            </a:lvl2pPr>
            <a:lvl3pPr>
              <a:defRPr baseline="0">
                <a:solidFill>
                  <a:schemeClr val="bg2"/>
                </a:solidFill>
                <a:latin typeface="Calibri" charset="0"/>
                <a:ea typeface="Calibri" charset="0"/>
                <a:cs typeface="Calibri" charset="0"/>
              </a:defRPr>
            </a:lvl3pPr>
            <a:lvl4pPr>
              <a:defRPr baseline="0">
                <a:solidFill>
                  <a:schemeClr val="bg2"/>
                </a:solidFill>
                <a:latin typeface="Calibri" charset="0"/>
                <a:ea typeface="Calibri" charset="0"/>
                <a:cs typeface="Calibri" charset="0"/>
              </a:defRPr>
            </a:lvl4pPr>
            <a:lvl5pPr>
              <a:defRPr baseline="0">
                <a:solidFill>
                  <a:schemeClr val="bg2"/>
                </a:solidFill>
                <a:latin typeface="Calibri" charset="0"/>
                <a:ea typeface="Calibri" charset="0"/>
                <a:cs typeface="Calibri" charset="0"/>
              </a:defRPr>
            </a:lvl5pPr>
          </a:lstStyle>
          <a:p>
            <a:pPr lvl="0"/>
            <a:r>
              <a:rPr lang="en-US"/>
              <a:t>Single content box layout</a:t>
            </a:r>
          </a:p>
          <a:p>
            <a:pPr lvl="1"/>
            <a:r>
              <a:rPr lang="en-US"/>
              <a:t>Second level</a:t>
            </a:r>
          </a:p>
          <a:p>
            <a:pPr lvl="2"/>
            <a:r>
              <a:rPr lang="en-US"/>
              <a:t>Third level</a:t>
            </a:r>
          </a:p>
          <a:p>
            <a:pPr lvl="3"/>
            <a:r>
              <a:rPr lang="en-US"/>
              <a:t>Fourth level</a:t>
            </a:r>
          </a:p>
          <a:p>
            <a:pPr lvl="4"/>
            <a:r>
              <a:rPr lang="en-US"/>
              <a:t>Fifth level</a:t>
            </a:r>
          </a:p>
        </p:txBody>
      </p:sp>
      <p:sp>
        <p:nvSpPr>
          <p:cNvPr id="6" name="Freeform 5">
            <a:extLst>
              <a:ext uri="{FF2B5EF4-FFF2-40B4-BE49-F238E27FC236}">
                <a16:creationId xmlns:a16="http://schemas.microsoft.com/office/drawing/2014/main" id="{90CA0BDD-6924-8648-9C24-45D7EED56120}"/>
              </a:ext>
            </a:extLst>
          </p:cNvPr>
          <p:cNvSpPr/>
          <p:nvPr userDrawn="1"/>
        </p:nvSpPr>
        <p:spPr>
          <a:xfrm rot="5400000">
            <a:off x="5485261" y="-5487641"/>
            <a:ext cx="1219096" cy="12194381"/>
          </a:xfrm>
          <a:custGeom>
            <a:avLst/>
            <a:gdLst>
              <a:gd name="connsiteX0" fmla="*/ 0 w 914322"/>
              <a:gd name="connsiteY0" fmla="*/ 9144000 h 9145786"/>
              <a:gd name="connsiteX1" fmla="*/ 0 w 914322"/>
              <a:gd name="connsiteY1" fmla="*/ 0 h 9145786"/>
              <a:gd name="connsiteX2" fmla="*/ 698500 w 914322"/>
              <a:gd name="connsiteY2" fmla="*/ 0 h 9145786"/>
              <a:gd name="connsiteX3" fmla="*/ 698500 w 914322"/>
              <a:gd name="connsiteY3" fmla="*/ 4046 h 9145786"/>
              <a:gd name="connsiteX4" fmla="*/ 754449 w 914322"/>
              <a:gd name="connsiteY4" fmla="*/ 4046 h 9145786"/>
              <a:gd name="connsiteX5" fmla="*/ 758383 w 914322"/>
              <a:gd name="connsiteY5" fmla="*/ 28189 h 9145786"/>
              <a:gd name="connsiteX6" fmla="*/ 914322 w 914322"/>
              <a:gd name="connsiteY6" fmla="*/ 4608804 h 9145786"/>
              <a:gd name="connsiteX7" fmla="*/ 768695 w 914322"/>
              <a:gd name="connsiteY7" fmla="*/ 9114015 h 9145786"/>
              <a:gd name="connsiteX8" fmla="*/ 764350 w 914322"/>
              <a:gd name="connsiteY8" fmla="*/ 9145786 h 9145786"/>
              <a:gd name="connsiteX9" fmla="*/ 470450 w 914322"/>
              <a:gd name="connsiteY9" fmla="*/ 9145786 h 9145786"/>
              <a:gd name="connsiteX10" fmla="*/ 470450 w 914322"/>
              <a:gd name="connsiteY10" fmla="*/ 9144000 h 9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22" h="9145786">
                <a:moveTo>
                  <a:pt x="0" y="9144000"/>
                </a:moveTo>
                <a:lnTo>
                  <a:pt x="0" y="0"/>
                </a:lnTo>
                <a:lnTo>
                  <a:pt x="698500" y="0"/>
                </a:lnTo>
                <a:lnTo>
                  <a:pt x="698500" y="4046"/>
                </a:lnTo>
                <a:lnTo>
                  <a:pt x="754449" y="4046"/>
                </a:lnTo>
                <a:lnTo>
                  <a:pt x="758383" y="28189"/>
                </a:lnTo>
                <a:cubicBezTo>
                  <a:pt x="848726" y="635447"/>
                  <a:pt x="914322" y="2456578"/>
                  <a:pt x="914322" y="4608804"/>
                </a:cubicBezTo>
                <a:cubicBezTo>
                  <a:pt x="914322" y="6678252"/>
                  <a:pt x="853675" y="8441584"/>
                  <a:pt x="768695" y="9114015"/>
                </a:cubicBezTo>
                <a:lnTo>
                  <a:pt x="764350" y="9145786"/>
                </a:lnTo>
                <a:lnTo>
                  <a:pt x="470450" y="9145786"/>
                </a:lnTo>
                <a:lnTo>
                  <a:pt x="470450" y="9144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0" y="240148"/>
            <a:ext cx="12192000" cy="581040"/>
          </a:xfrm>
          <a:prstGeom prst="rect">
            <a:avLst/>
          </a:prstGeom>
        </p:spPr>
        <p:txBody>
          <a:bodyPr lIns="0" tIns="0" rIns="0" bIns="0" anchor="t" anchorCtr="0">
            <a:noAutofit/>
          </a:bodyPr>
          <a:lstStyle>
            <a:lvl1pPr algn="ctr">
              <a:defRPr sz="6000" b="1" i="0" baseline="0">
                <a:solidFill>
                  <a:schemeClr val="bg1"/>
                </a:solidFill>
                <a:latin typeface="Calibri" panose="020F0502020204030204" pitchFamily="34" charset="0"/>
                <a:cs typeface="Calibri" panose="020F0502020204030204" pitchFamily="34" charset="0"/>
              </a:defRPr>
            </a:lvl1pPr>
          </a:lstStyle>
          <a:p>
            <a:r>
              <a:rPr lang="en-US"/>
              <a:t>Header – Single-line</a:t>
            </a:r>
          </a:p>
        </p:txBody>
      </p:sp>
    </p:spTree>
    <p:extLst>
      <p:ext uri="{BB962C8B-B14F-4D97-AF65-F5344CB8AC3E}">
        <p14:creationId xmlns:p14="http://schemas.microsoft.com/office/powerpoint/2010/main" val="20841387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OUBLE HEADER">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BEB0BFEA-CAC3-3841-B1D0-C7D6D7420B39}"/>
              </a:ext>
            </a:extLst>
          </p:cNvPr>
          <p:cNvSpPr/>
          <p:nvPr userDrawn="1"/>
        </p:nvSpPr>
        <p:spPr>
          <a:xfrm rot="5400000">
            <a:off x="5102403" y="-5104788"/>
            <a:ext cx="1984808" cy="12194387"/>
          </a:xfrm>
          <a:custGeom>
            <a:avLst/>
            <a:gdLst>
              <a:gd name="connsiteX0" fmla="*/ 0 w 1488606"/>
              <a:gd name="connsiteY0" fmla="*/ 9145790 h 9145790"/>
              <a:gd name="connsiteX1" fmla="*/ 0 w 1488606"/>
              <a:gd name="connsiteY1" fmla="*/ 2 h 9145790"/>
              <a:gd name="connsiteX2" fmla="*/ 574284 w 1488606"/>
              <a:gd name="connsiteY2" fmla="*/ 2 h 9145790"/>
              <a:gd name="connsiteX3" fmla="*/ 574284 w 1488606"/>
              <a:gd name="connsiteY3" fmla="*/ 0 h 9145790"/>
              <a:gd name="connsiteX4" fmla="*/ 1272784 w 1488606"/>
              <a:gd name="connsiteY4" fmla="*/ 0 h 9145790"/>
              <a:gd name="connsiteX5" fmla="*/ 1272784 w 1488606"/>
              <a:gd name="connsiteY5" fmla="*/ 4046 h 9145790"/>
              <a:gd name="connsiteX6" fmla="*/ 1328733 w 1488606"/>
              <a:gd name="connsiteY6" fmla="*/ 4046 h 9145790"/>
              <a:gd name="connsiteX7" fmla="*/ 1332667 w 1488606"/>
              <a:gd name="connsiteY7" fmla="*/ 28189 h 9145790"/>
              <a:gd name="connsiteX8" fmla="*/ 1488606 w 1488606"/>
              <a:gd name="connsiteY8" fmla="*/ 4608804 h 9145790"/>
              <a:gd name="connsiteX9" fmla="*/ 1342979 w 1488606"/>
              <a:gd name="connsiteY9" fmla="*/ 9114015 h 9145790"/>
              <a:gd name="connsiteX10" fmla="*/ 1338634 w 1488606"/>
              <a:gd name="connsiteY10" fmla="*/ 9145786 h 9145790"/>
              <a:gd name="connsiteX11" fmla="*/ 1105384 w 1488606"/>
              <a:gd name="connsiteY11" fmla="*/ 9145786 h 9145790"/>
              <a:gd name="connsiteX12" fmla="*/ 1105384 w 1488606"/>
              <a:gd name="connsiteY12" fmla="*/ 9145790 h 914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8606" h="9145790">
                <a:moveTo>
                  <a:pt x="0" y="9145790"/>
                </a:moveTo>
                <a:lnTo>
                  <a:pt x="0" y="2"/>
                </a:lnTo>
                <a:lnTo>
                  <a:pt x="574284" y="2"/>
                </a:lnTo>
                <a:lnTo>
                  <a:pt x="574284" y="0"/>
                </a:lnTo>
                <a:lnTo>
                  <a:pt x="1272784" y="0"/>
                </a:lnTo>
                <a:lnTo>
                  <a:pt x="1272784" y="4046"/>
                </a:lnTo>
                <a:lnTo>
                  <a:pt x="1328733" y="4046"/>
                </a:lnTo>
                <a:lnTo>
                  <a:pt x="1332667" y="28189"/>
                </a:lnTo>
                <a:cubicBezTo>
                  <a:pt x="1423010" y="635447"/>
                  <a:pt x="1488606" y="2456578"/>
                  <a:pt x="1488606" y="4608804"/>
                </a:cubicBezTo>
                <a:cubicBezTo>
                  <a:pt x="1488606" y="6678252"/>
                  <a:pt x="1427959" y="8441584"/>
                  <a:pt x="1342979" y="9114015"/>
                </a:cubicBezTo>
                <a:lnTo>
                  <a:pt x="1338634" y="9145786"/>
                </a:lnTo>
                <a:lnTo>
                  <a:pt x="1105384" y="9145786"/>
                </a:lnTo>
                <a:lnTo>
                  <a:pt x="1105384" y="91457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Title 1">
            <a:extLst>
              <a:ext uri="{FF2B5EF4-FFF2-40B4-BE49-F238E27FC236}">
                <a16:creationId xmlns:a16="http://schemas.microsoft.com/office/drawing/2014/main" id="{B94B9523-674F-3147-97F4-9F7B0ECF8BD0}"/>
              </a:ext>
            </a:extLst>
          </p:cNvPr>
          <p:cNvSpPr>
            <a:spLocks noGrp="1"/>
          </p:cNvSpPr>
          <p:nvPr userDrawn="1">
            <p:ph type="title" hasCustomPrompt="1"/>
          </p:nvPr>
        </p:nvSpPr>
        <p:spPr>
          <a:xfrm>
            <a:off x="-2387" y="240148"/>
            <a:ext cx="12194387" cy="1218177"/>
          </a:xfrm>
          <a:prstGeom prst="rect">
            <a:avLst/>
          </a:prstGeom>
        </p:spPr>
        <p:txBody>
          <a:bodyPr lIns="0" tIns="0" rIns="0" bIns="0" anchor="t" anchorCtr="0">
            <a:noAutofit/>
          </a:bodyPr>
          <a:lstStyle>
            <a:lvl1pPr algn="ctr">
              <a:defRPr sz="6000" b="1" i="0" baseline="0">
                <a:solidFill>
                  <a:schemeClr val="bg1"/>
                </a:solidFill>
                <a:latin typeface="Calibri" panose="020F0502020204030204" pitchFamily="34" charset="0"/>
                <a:cs typeface="Calibri" panose="020F0502020204030204" pitchFamily="34" charset="0"/>
              </a:defRPr>
            </a:lvl1pPr>
          </a:lstStyle>
          <a:p>
            <a:r>
              <a:rPr lang="en-US"/>
              <a:t>Header – </a:t>
            </a:r>
            <a:br>
              <a:rPr lang="en-US"/>
            </a:br>
            <a:r>
              <a:rPr lang="en-US"/>
              <a:t>Double-line</a:t>
            </a:r>
          </a:p>
        </p:txBody>
      </p:sp>
      <p:sp>
        <p:nvSpPr>
          <p:cNvPr id="11" name="Content Placeholder 2">
            <a:extLst>
              <a:ext uri="{FF2B5EF4-FFF2-40B4-BE49-F238E27FC236}">
                <a16:creationId xmlns:a16="http://schemas.microsoft.com/office/drawing/2014/main" id="{FD556671-4B71-0D42-8AD3-6B2F89607383}"/>
              </a:ext>
            </a:extLst>
          </p:cNvPr>
          <p:cNvSpPr>
            <a:spLocks noGrp="1"/>
          </p:cNvSpPr>
          <p:nvPr>
            <p:ph sz="half" idx="1" hasCustomPrompt="1"/>
          </p:nvPr>
        </p:nvSpPr>
        <p:spPr>
          <a:xfrm>
            <a:off x="286512" y="2239560"/>
            <a:ext cx="11618976" cy="4029299"/>
          </a:xfrm>
          <a:prstGeom prst="rect">
            <a:avLst/>
          </a:prstGeom>
        </p:spPr>
        <p:txBody>
          <a:bodyPr/>
          <a:lstStyle>
            <a:lvl1pPr>
              <a:defRPr sz="3200" baseline="0">
                <a:solidFill>
                  <a:schemeClr val="bg2"/>
                </a:solidFill>
                <a:latin typeface="Calibri" charset="0"/>
                <a:ea typeface="Calibri" charset="0"/>
                <a:cs typeface="Calibri" charset="0"/>
              </a:defRPr>
            </a:lvl1pPr>
            <a:lvl2pPr>
              <a:defRPr sz="2933" baseline="0">
                <a:solidFill>
                  <a:schemeClr val="bg2"/>
                </a:solidFill>
                <a:latin typeface="Calibri" charset="0"/>
                <a:ea typeface="Calibri" charset="0"/>
                <a:cs typeface="Calibri" charset="0"/>
              </a:defRPr>
            </a:lvl2pPr>
            <a:lvl3pPr>
              <a:defRPr baseline="0">
                <a:solidFill>
                  <a:schemeClr val="bg2"/>
                </a:solidFill>
                <a:latin typeface="Calibri" charset="0"/>
                <a:ea typeface="Calibri" charset="0"/>
                <a:cs typeface="Calibri" charset="0"/>
              </a:defRPr>
            </a:lvl3pPr>
            <a:lvl4pPr>
              <a:defRPr baseline="0">
                <a:solidFill>
                  <a:schemeClr val="bg2"/>
                </a:solidFill>
                <a:latin typeface="Calibri" charset="0"/>
                <a:ea typeface="Calibri" charset="0"/>
                <a:cs typeface="Calibri" charset="0"/>
              </a:defRPr>
            </a:lvl4pPr>
            <a:lvl5pPr>
              <a:defRPr baseline="0">
                <a:solidFill>
                  <a:schemeClr val="bg2"/>
                </a:solidFill>
                <a:latin typeface="Calibri" charset="0"/>
                <a:ea typeface="Calibri" charset="0"/>
                <a:cs typeface="Calibri" charset="0"/>
              </a:defRPr>
            </a:lvl5pPr>
          </a:lstStyle>
          <a:p>
            <a:pPr lvl="0"/>
            <a:r>
              <a:rPr lang="en-US"/>
              <a:t>Single content box layout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14487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5391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D5D169-291A-B644-87DC-6383DCCCD765}"/>
              </a:ext>
            </a:extLst>
          </p:cNvPr>
          <p:cNvSpPr/>
          <p:nvPr userDrawn="1"/>
        </p:nvSpPr>
        <p:spPr>
          <a:xfrm>
            <a:off x="5167" y="2"/>
            <a:ext cx="12181667"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itle 1">
            <a:extLst>
              <a:ext uri="{FF2B5EF4-FFF2-40B4-BE49-F238E27FC236}">
                <a16:creationId xmlns:a16="http://schemas.microsoft.com/office/drawing/2014/main" id="{F5C0D099-6F89-AE46-8AE8-F8935685E5C0}"/>
              </a:ext>
            </a:extLst>
          </p:cNvPr>
          <p:cNvSpPr>
            <a:spLocks noGrp="1"/>
          </p:cNvSpPr>
          <p:nvPr>
            <p:ph type="ctrTitle" hasCustomPrompt="1"/>
          </p:nvPr>
        </p:nvSpPr>
        <p:spPr>
          <a:xfrm>
            <a:off x="550426" y="371959"/>
            <a:ext cx="9873300" cy="3707116"/>
          </a:xfrm>
          <a:prstGeom prst="rect">
            <a:avLst/>
          </a:prstGeom>
        </p:spPr>
        <p:txBody>
          <a:bodyPr lIns="0" tIns="0" rIns="0" bIns="0" anchor="b">
            <a:noAutofit/>
          </a:bodyPr>
          <a:lstStyle>
            <a:lvl1pPr algn="l">
              <a:lnSpc>
                <a:spcPts val="7333"/>
              </a:lnSpc>
              <a:defRPr sz="8000" b="1" i="0" baseline="0">
                <a:solidFill>
                  <a:schemeClr val="bg1"/>
                </a:solidFill>
                <a:latin typeface="Calibri" charset="0"/>
                <a:ea typeface="Calibri" charset="0"/>
                <a:cs typeface="Calibri" charset="0"/>
              </a:defRPr>
            </a:lvl1pPr>
          </a:lstStyle>
          <a:p>
            <a:r>
              <a:rPr lang="en-US" err="1"/>
              <a:t>SilverSneakers</a:t>
            </a:r>
            <a:r>
              <a:rPr lang="en-US"/>
              <a:t> 2020 Marketing Plan</a:t>
            </a:r>
            <a:endParaRPr lang="en-US" sz="4800">
              <a:solidFill>
                <a:schemeClr val="bg1"/>
              </a:solidFill>
              <a:latin typeface="Calibri Light" charset="0"/>
              <a:ea typeface="Calibri Light" charset="0"/>
              <a:cs typeface="Calibri Light" charset="0"/>
            </a:endParaRPr>
          </a:p>
        </p:txBody>
      </p:sp>
      <p:sp>
        <p:nvSpPr>
          <p:cNvPr id="11" name="Text Placeholder 12">
            <a:extLst>
              <a:ext uri="{FF2B5EF4-FFF2-40B4-BE49-F238E27FC236}">
                <a16:creationId xmlns:a16="http://schemas.microsoft.com/office/drawing/2014/main" id="{C27A26B2-9394-DF46-A9C7-0128ADBE2BCB}"/>
              </a:ext>
            </a:extLst>
          </p:cNvPr>
          <p:cNvSpPr>
            <a:spLocks noGrp="1"/>
          </p:cNvSpPr>
          <p:nvPr>
            <p:ph type="body" sz="quarter" idx="10" hasCustomPrompt="1"/>
          </p:nvPr>
        </p:nvSpPr>
        <p:spPr>
          <a:xfrm>
            <a:off x="550422" y="4289315"/>
            <a:ext cx="9873300" cy="899005"/>
          </a:xfrm>
          <a:prstGeom prst="rect">
            <a:avLst/>
          </a:prstGeom>
        </p:spPr>
        <p:txBody>
          <a:bodyPr lIns="0" tIns="0" rIns="0" bIns="0">
            <a:noAutofit/>
          </a:bodyPr>
          <a:lstStyle>
            <a:lvl1pPr marL="0" indent="0">
              <a:buNone/>
              <a:defRPr sz="2933">
                <a:solidFill>
                  <a:schemeClr val="bg1"/>
                </a:solidFill>
              </a:defRPr>
            </a:lvl1pPr>
          </a:lstStyle>
          <a:p>
            <a:pPr lvl="0"/>
            <a:r>
              <a:rPr lang="en-US"/>
              <a:t>Subhead here</a:t>
            </a:r>
          </a:p>
        </p:txBody>
      </p:sp>
      <p:sp>
        <p:nvSpPr>
          <p:cNvPr id="12" name="Text Placeholder 7">
            <a:extLst>
              <a:ext uri="{FF2B5EF4-FFF2-40B4-BE49-F238E27FC236}">
                <a16:creationId xmlns:a16="http://schemas.microsoft.com/office/drawing/2014/main" id="{B0845BC8-322E-854D-97F4-807F834238C2}"/>
              </a:ext>
            </a:extLst>
          </p:cNvPr>
          <p:cNvSpPr>
            <a:spLocks noGrp="1"/>
          </p:cNvSpPr>
          <p:nvPr>
            <p:ph type="body" sz="quarter" idx="11" hasCustomPrompt="1"/>
          </p:nvPr>
        </p:nvSpPr>
        <p:spPr>
          <a:xfrm>
            <a:off x="550423" y="5801369"/>
            <a:ext cx="8358485" cy="409927"/>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Speaker position</a:t>
            </a:r>
          </a:p>
        </p:txBody>
      </p:sp>
      <p:sp>
        <p:nvSpPr>
          <p:cNvPr id="13" name="Text Placeholder 7">
            <a:extLst>
              <a:ext uri="{FF2B5EF4-FFF2-40B4-BE49-F238E27FC236}">
                <a16:creationId xmlns:a16="http://schemas.microsoft.com/office/drawing/2014/main" id="{C2EC24AE-1ACD-5643-9B1A-DE0D4031FB12}"/>
              </a:ext>
            </a:extLst>
          </p:cNvPr>
          <p:cNvSpPr>
            <a:spLocks noGrp="1"/>
          </p:cNvSpPr>
          <p:nvPr>
            <p:ph type="body" sz="quarter" idx="12" hasCustomPrompt="1"/>
          </p:nvPr>
        </p:nvSpPr>
        <p:spPr>
          <a:xfrm>
            <a:off x="566002" y="5374650"/>
            <a:ext cx="8343149" cy="409925"/>
          </a:xfrm>
          <a:prstGeom prst="rect">
            <a:avLst/>
          </a:prstGeom>
        </p:spPr>
        <p:txBody>
          <a:bodyPr lIns="0" tIns="0" rIns="0" bIns="0">
            <a:noAutofit/>
          </a:bodyPr>
          <a:lstStyle>
            <a:lvl1pPr marL="0" indent="0">
              <a:lnSpc>
                <a:spcPct val="100000"/>
              </a:lnSpc>
              <a:spcBef>
                <a:spcPts val="0"/>
              </a:spcBef>
              <a:buNone/>
              <a:defRPr sz="2133" b="0" i="0">
                <a:solidFill>
                  <a:schemeClr val="bg1"/>
                </a:solidFill>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Speaker name,</a:t>
            </a:r>
          </a:p>
        </p:txBody>
      </p:sp>
      <p:sp>
        <p:nvSpPr>
          <p:cNvPr id="14" name="Text Placeholder 7">
            <a:extLst>
              <a:ext uri="{FF2B5EF4-FFF2-40B4-BE49-F238E27FC236}">
                <a16:creationId xmlns:a16="http://schemas.microsoft.com/office/drawing/2014/main" id="{08520E00-75DE-F84C-BB1D-8A5929E1D903}"/>
              </a:ext>
            </a:extLst>
          </p:cNvPr>
          <p:cNvSpPr>
            <a:spLocks noGrp="1"/>
          </p:cNvSpPr>
          <p:nvPr>
            <p:ph type="body" sz="quarter" idx="14" hasCustomPrompt="1"/>
          </p:nvPr>
        </p:nvSpPr>
        <p:spPr>
          <a:xfrm>
            <a:off x="566002" y="6397825"/>
            <a:ext cx="8343149" cy="382847"/>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Date here</a:t>
            </a:r>
          </a:p>
        </p:txBody>
      </p:sp>
      <p:cxnSp>
        <p:nvCxnSpPr>
          <p:cNvPr id="15" name="Straight Connector 14">
            <a:extLst>
              <a:ext uri="{FF2B5EF4-FFF2-40B4-BE49-F238E27FC236}">
                <a16:creationId xmlns:a16="http://schemas.microsoft.com/office/drawing/2014/main" id="{B8779052-574A-CC42-9650-EFC2F2DB612E}"/>
              </a:ext>
            </a:extLst>
          </p:cNvPr>
          <p:cNvCxnSpPr>
            <a:cxnSpLocks/>
          </p:cNvCxnSpPr>
          <p:nvPr userDrawn="1"/>
        </p:nvCxnSpPr>
        <p:spPr>
          <a:xfrm>
            <a:off x="566001" y="4189863"/>
            <a:ext cx="9857720" cy="0"/>
          </a:xfrm>
          <a:prstGeom prst="line">
            <a:avLst/>
          </a:prstGeom>
          <a:ln w="12700">
            <a:gradFill>
              <a:gsLst>
                <a:gs pos="41000">
                  <a:schemeClr val="tx2"/>
                </a:gs>
                <a:gs pos="100000">
                  <a:schemeClr val="bg1"/>
                </a:gs>
              </a:gsLst>
              <a:lin ang="10800000" scaled="0"/>
            </a:gradFill>
          </a:ln>
          <a:effectLst/>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DFF46592-D64F-8543-9A4C-679339C138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6980" y="5753584"/>
            <a:ext cx="1839653" cy="965769"/>
          </a:xfrm>
          <a:prstGeom prst="rect">
            <a:avLst/>
          </a:prstGeom>
        </p:spPr>
      </p:pic>
      <p:sp>
        <p:nvSpPr>
          <p:cNvPr id="25" name="Freeform 24">
            <a:extLst>
              <a:ext uri="{FF2B5EF4-FFF2-40B4-BE49-F238E27FC236}">
                <a16:creationId xmlns:a16="http://schemas.microsoft.com/office/drawing/2014/main" id="{921DC2B2-8680-EE4F-AB46-FFAF3516A68D}"/>
              </a:ext>
            </a:extLst>
          </p:cNvPr>
          <p:cNvSpPr/>
          <p:nvPr userDrawn="1"/>
        </p:nvSpPr>
        <p:spPr>
          <a:xfrm rot="19688322">
            <a:off x="10022525" y="-98063"/>
            <a:ext cx="1769143" cy="611029"/>
          </a:xfrm>
          <a:custGeom>
            <a:avLst/>
            <a:gdLst>
              <a:gd name="connsiteX0" fmla="*/ 589503 w 1326857"/>
              <a:gd name="connsiteY0" fmla="*/ 0 h 458272"/>
              <a:gd name="connsiteX1" fmla="*/ 1326857 w 1326857"/>
              <a:gd name="connsiteY1" fmla="*/ 458272 h 458272"/>
              <a:gd name="connsiteX2" fmla="*/ 0 w 1326857"/>
              <a:gd name="connsiteY2" fmla="*/ 458272 h 458272"/>
              <a:gd name="connsiteX3" fmla="*/ 294852 w 1326857"/>
              <a:gd name="connsiteY3" fmla="*/ 0 h 458272"/>
            </a:gdLst>
            <a:ahLst/>
            <a:cxnLst>
              <a:cxn ang="0">
                <a:pos x="connsiteX0" y="connsiteY0"/>
              </a:cxn>
              <a:cxn ang="0">
                <a:pos x="connsiteX1" y="connsiteY1"/>
              </a:cxn>
              <a:cxn ang="0">
                <a:pos x="connsiteX2" y="connsiteY2"/>
              </a:cxn>
              <a:cxn ang="0">
                <a:pos x="connsiteX3" y="connsiteY3"/>
              </a:cxn>
            </a:cxnLst>
            <a:rect l="l" t="t" r="r" b="b"/>
            <a:pathLst>
              <a:path w="1326857" h="458272">
                <a:moveTo>
                  <a:pt x="589503" y="0"/>
                </a:moveTo>
                <a:lnTo>
                  <a:pt x="1326857" y="458272"/>
                </a:lnTo>
                <a:lnTo>
                  <a:pt x="0" y="458272"/>
                </a:lnTo>
                <a:lnTo>
                  <a:pt x="29485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1" name="Freeform 30">
            <a:extLst>
              <a:ext uri="{FF2B5EF4-FFF2-40B4-BE49-F238E27FC236}">
                <a16:creationId xmlns:a16="http://schemas.microsoft.com/office/drawing/2014/main" id="{27F96013-228C-7542-9823-F80050C53B14}"/>
              </a:ext>
            </a:extLst>
          </p:cNvPr>
          <p:cNvSpPr/>
          <p:nvPr userDrawn="1"/>
        </p:nvSpPr>
        <p:spPr>
          <a:xfrm rot="19688322">
            <a:off x="10619090" y="-171945"/>
            <a:ext cx="1623741" cy="970937"/>
          </a:xfrm>
          <a:custGeom>
            <a:avLst/>
            <a:gdLst>
              <a:gd name="connsiteX0" fmla="*/ 468526 w 1217806"/>
              <a:gd name="connsiteY0" fmla="*/ 0 h 728203"/>
              <a:gd name="connsiteX1" fmla="*/ 1217806 w 1217806"/>
              <a:gd name="connsiteY1" fmla="*/ 465684 h 728203"/>
              <a:gd name="connsiteX2" fmla="*/ 1054648 w 1217806"/>
              <a:gd name="connsiteY2" fmla="*/ 728203 h 728203"/>
              <a:gd name="connsiteX3" fmla="*/ 0 w 1217806"/>
              <a:gd name="connsiteY3" fmla="*/ 728203 h 728203"/>
            </a:gdLst>
            <a:ahLst/>
            <a:cxnLst>
              <a:cxn ang="0">
                <a:pos x="connsiteX0" y="connsiteY0"/>
              </a:cxn>
              <a:cxn ang="0">
                <a:pos x="connsiteX1" y="connsiteY1"/>
              </a:cxn>
              <a:cxn ang="0">
                <a:pos x="connsiteX2" y="connsiteY2"/>
              </a:cxn>
              <a:cxn ang="0">
                <a:pos x="connsiteX3" y="connsiteY3"/>
              </a:cxn>
            </a:cxnLst>
            <a:rect l="l" t="t" r="r" b="b"/>
            <a:pathLst>
              <a:path w="1217806" h="728203">
                <a:moveTo>
                  <a:pt x="468526" y="0"/>
                </a:moveTo>
                <a:lnTo>
                  <a:pt x="1217806" y="465684"/>
                </a:lnTo>
                <a:lnTo>
                  <a:pt x="1054648" y="728203"/>
                </a:lnTo>
                <a:lnTo>
                  <a:pt x="0" y="728203"/>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Freeform 32">
            <a:extLst>
              <a:ext uri="{FF2B5EF4-FFF2-40B4-BE49-F238E27FC236}">
                <a16:creationId xmlns:a16="http://schemas.microsoft.com/office/drawing/2014/main" id="{714F2361-7D3D-C94C-846E-90B8F01BD573}"/>
              </a:ext>
            </a:extLst>
          </p:cNvPr>
          <p:cNvSpPr/>
          <p:nvPr userDrawn="1"/>
        </p:nvSpPr>
        <p:spPr>
          <a:xfrm rot="19688322">
            <a:off x="11544124" y="1081138"/>
            <a:ext cx="852437" cy="531733"/>
          </a:xfrm>
          <a:custGeom>
            <a:avLst/>
            <a:gdLst>
              <a:gd name="connsiteX0" fmla="*/ 639328 w 639328"/>
              <a:gd name="connsiteY0" fmla="*/ 0 h 398800"/>
              <a:gd name="connsiteX1" fmla="*/ 391470 w 639328"/>
              <a:gd name="connsiteY1" fmla="*/ 398800 h 398800"/>
              <a:gd name="connsiteX2" fmla="*/ 0 w 639328"/>
              <a:gd name="connsiteY2" fmla="*/ 398800 h 398800"/>
              <a:gd name="connsiteX3" fmla="*/ 256588 w 639328"/>
              <a:gd name="connsiteY3" fmla="*/ 0 h 398800"/>
            </a:gdLst>
            <a:ahLst/>
            <a:cxnLst>
              <a:cxn ang="0">
                <a:pos x="connsiteX0" y="connsiteY0"/>
              </a:cxn>
              <a:cxn ang="0">
                <a:pos x="connsiteX1" y="connsiteY1"/>
              </a:cxn>
              <a:cxn ang="0">
                <a:pos x="connsiteX2" y="connsiteY2"/>
              </a:cxn>
              <a:cxn ang="0">
                <a:pos x="connsiteX3" y="connsiteY3"/>
              </a:cxn>
            </a:cxnLst>
            <a:rect l="l" t="t" r="r" b="b"/>
            <a:pathLst>
              <a:path w="639328" h="398800">
                <a:moveTo>
                  <a:pt x="639328" y="0"/>
                </a:moveTo>
                <a:lnTo>
                  <a:pt x="391470" y="398800"/>
                </a:lnTo>
                <a:lnTo>
                  <a:pt x="0" y="398800"/>
                </a:lnTo>
                <a:lnTo>
                  <a:pt x="2565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33">
            <a:extLst>
              <a:ext uri="{FF2B5EF4-FFF2-40B4-BE49-F238E27FC236}">
                <a16:creationId xmlns:a16="http://schemas.microsoft.com/office/drawing/2014/main" id="{98424DBE-33BB-3743-A749-7A18548B1EE2}"/>
              </a:ext>
            </a:extLst>
          </p:cNvPr>
          <p:cNvSpPr/>
          <p:nvPr userDrawn="1"/>
        </p:nvSpPr>
        <p:spPr>
          <a:xfrm rot="19870210">
            <a:off x="11071660" y="896876"/>
            <a:ext cx="464296" cy="272349"/>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4082349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_Light_Gray">
    <p:spTree>
      <p:nvGrpSpPr>
        <p:cNvPr id="1" name=""/>
        <p:cNvGrpSpPr/>
        <p:nvPr/>
      </p:nvGrpSpPr>
      <p:grpSpPr>
        <a:xfrm>
          <a:off x="0" y="0"/>
          <a:ext cx="0" cy="0"/>
          <a:chOff x="0" y="0"/>
          <a:chExt cx="0" cy="0"/>
        </a:xfrm>
      </p:grpSpPr>
      <p:sp>
        <p:nvSpPr>
          <p:cNvPr id="6" name="Rectangle 5"/>
          <p:cNvSpPr/>
          <p:nvPr userDrawn="1"/>
        </p:nvSpPr>
        <p:spPr>
          <a:xfrm>
            <a:off x="0" y="2"/>
            <a:ext cx="12192000" cy="6857999"/>
          </a:xfrm>
          <a:prstGeom prst="rect">
            <a:avLst/>
          </a:prstGeom>
          <a:solidFill>
            <a:schemeClr val="accent6"/>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solidFill>
                <a:schemeClr val="bg2"/>
              </a:solidFill>
              <a:latin typeface="Calibri Light" charset="0"/>
            </a:endParaRPr>
          </a:p>
        </p:txBody>
      </p:sp>
      <p:sp>
        <p:nvSpPr>
          <p:cNvPr id="11" name="Slide Number Placeholder 5"/>
          <p:cNvSpPr txBox="1">
            <a:spLocks/>
          </p:cNvSpPr>
          <p:nvPr userDrawn="1"/>
        </p:nvSpPr>
        <p:spPr>
          <a:xfrm>
            <a:off x="4724400" y="6485287"/>
            <a:ext cx="2743200" cy="365125"/>
          </a:xfrm>
          <a:prstGeom prst="rect">
            <a:avLst/>
          </a:prstGeom>
        </p:spPr>
        <p:txBody>
          <a:bodyPr/>
          <a:lstStyle>
            <a:defPPr>
              <a:defRPr lang="en-US"/>
            </a:defPPr>
            <a:lvl1pPr marL="0" algn="ctr" defTabSz="914400" rtl="0" eaLnBrk="1" latinLnBrk="0" hangingPunct="1">
              <a:defRPr sz="1800" kern="1200">
                <a:solidFill>
                  <a:schemeClr val="accent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573ED5-7FC3-214D-91AD-867102595498}" type="slidenum">
              <a:rPr lang="en-US" sz="1200" smtClean="0">
                <a:solidFill>
                  <a:schemeClr val="accent4"/>
                </a:solidFill>
              </a:rPr>
              <a:pPr/>
              <a:t>‹#›</a:t>
            </a:fld>
            <a:endParaRPr lang="en-US" sz="1200" dirty="0">
              <a:solidFill>
                <a:schemeClr val="accent4"/>
              </a:solidFill>
            </a:endParaRPr>
          </a:p>
        </p:txBody>
      </p:sp>
      <p:sp>
        <p:nvSpPr>
          <p:cNvPr id="17" name="Title 1"/>
          <p:cNvSpPr>
            <a:spLocks noGrp="1"/>
          </p:cNvSpPr>
          <p:nvPr>
            <p:ph type="title"/>
          </p:nvPr>
        </p:nvSpPr>
        <p:spPr>
          <a:xfrm>
            <a:off x="365760" y="243253"/>
            <a:ext cx="11430000" cy="5958520"/>
          </a:xfrm>
        </p:spPr>
        <p:txBody>
          <a:bodyPr anchor="ctr" anchorCtr="0">
            <a:normAutofit/>
          </a:bodyPr>
          <a:lstStyle>
            <a:lvl1pPr algn="ctr">
              <a:lnSpc>
                <a:spcPts val="5000"/>
              </a:lnSpc>
              <a:defRPr sz="6000" cap="all" baseline="0">
                <a:solidFill>
                  <a:schemeClr val="tx1"/>
                </a:solidFill>
              </a:defRPr>
            </a:lvl1pPr>
          </a:lstStyle>
          <a:p>
            <a:r>
              <a:rPr lang="en-US"/>
              <a:t>Click to edit Master title style</a:t>
            </a:r>
          </a:p>
        </p:txBody>
      </p:sp>
      <p:pic>
        <p:nvPicPr>
          <p:cNvPr id="2" name="Picture 1" descr="A blue and black logo&#10;&#10;Description automatically generated">
            <a:extLst>
              <a:ext uri="{FF2B5EF4-FFF2-40B4-BE49-F238E27FC236}">
                <a16:creationId xmlns:a16="http://schemas.microsoft.com/office/drawing/2014/main" id="{BF3D595C-BC2F-73A9-CDDD-41ED6D1B6A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69625" y="6233506"/>
            <a:ext cx="926135" cy="5033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_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5714F4-85F0-244F-8884-631028AAE877}"/>
              </a:ext>
            </a:extLst>
          </p:cNvPr>
          <p:cNvSpPr>
            <a:spLocks noGrp="1"/>
          </p:cNvSpPr>
          <p:nvPr>
            <p:ph type="title"/>
          </p:nvPr>
        </p:nvSpPr>
        <p:spPr>
          <a:xfrm>
            <a:off x="365760" y="243253"/>
            <a:ext cx="11430000" cy="5958520"/>
          </a:xfrm>
        </p:spPr>
        <p:txBody>
          <a:bodyPr anchor="ctr" anchorCtr="0">
            <a:normAutofit/>
          </a:bodyPr>
          <a:lstStyle>
            <a:lvl1pPr algn="ctr">
              <a:lnSpc>
                <a:spcPts val="5000"/>
              </a:lnSpc>
              <a:defRPr sz="6000" cap="all" baseline="0">
                <a:solidFill>
                  <a:schemeClr val="tx1"/>
                </a:solidFill>
              </a:defRPr>
            </a:lvl1pPr>
          </a:lstStyle>
          <a:p>
            <a:r>
              <a:rPr lang="en-US"/>
              <a:t>Click to edit Master title style</a:t>
            </a:r>
          </a:p>
        </p:txBody>
      </p:sp>
      <p:pic>
        <p:nvPicPr>
          <p:cNvPr id="2" name="Picture 1" descr="A blue and black logo&#10;&#10;Description automatically generated">
            <a:extLst>
              <a:ext uri="{FF2B5EF4-FFF2-40B4-BE49-F238E27FC236}">
                <a16:creationId xmlns:a16="http://schemas.microsoft.com/office/drawing/2014/main" id="{9E9172E7-9D13-ADED-C4D9-6728580B3F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69625" y="6233506"/>
            <a:ext cx="926135" cy="5033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_SingleColumn">
    <p:spTree>
      <p:nvGrpSpPr>
        <p:cNvPr id="1" name=""/>
        <p:cNvGrpSpPr/>
        <p:nvPr/>
      </p:nvGrpSpPr>
      <p:grpSpPr>
        <a:xfrm>
          <a:off x="0" y="0"/>
          <a:ext cx="0" cy="0"/>
          <a:chOff x="0" y="0"/>
          <a:chExt cx="0" cy="0"/>
        </a:xfrm>
      </p:grpSpPr>
      <p:sp>
        <p:nvSpPr>
          <p:cNvPr id="8" name="Rectangle 7"/>
          <p:cNvSpPr/>
          <p:nvPr userDrawn="1"/>
        </p:nvSpPr>
        <p:spPr>
          <a:xfrm>
            <a:off x="5316989" y="1216364"/>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latin typeface="Calibri Light" charset="0"/>
            </a:endParaRP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dirty="0">
              <a:latin typeface="Calibri Light" charset="0"/>
            </a:endParaRPr>
          </a:p>
        </p:txBody>
      </p:sp>
      <p:sp>
        <p:nvSpPr>
          <p:cNvPr id="15"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365760" y="206876"/>
            <a:ext cx="11430000" cy="923330"/>
          </a:xfrm>
        </p:spPr>
        <p:txBody>
          <a:bodyPr wrap="square">
            <a:normAutofit/>
          </a:bodyPr>
          <a:lstStyle>
            <a:lvl1pPr algn="ctr">
              <a:defRPr sz="6000" b="1" baseline="0">
                <a:solidFill>
                  <a:schemeClr val="tx1"/>
                </a:solidFill>
                <a:latin typeface="Arial Narrow" charset="0"/>
                <a:ea typeface="Arial Narrow" charset="0"/>
                <a:cs typeface="Arial Narrow" charset="0"/>
              </a:defRPr>
            </a:lvl1pPr>
          </a:lstStyle>
          <a:p>
            <a:r>
              <a:rPr lang="en-US"/>
              <a:t>Click to edit Master title style</a:t>
            </a:r>
          </a:p>
        </p:txBody>
      </p:sp>
      <p:pic>
        <p:nvPicPr>
          <p:cNvPr id="3" name="Picture 2" descr="A blue and black logo&#10;&#10;Description automatically generated">
            <a:extLst>
              <a:ext uri="{FF2B5EF4-FFF2-40B4-BE49-F238E27FC236}">
                <a16:creationId xmlns:a16="http://schemas.microsoft.com/office/drawing/2014/main" id="{86FECC0D-3E4F-9866-335A-49F779F69C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11107" y="6364746"/>
            <a:ext cx="684653" cy="37209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_Single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F574365-C3AC-CF48-A8D4-1F29CB805C63}"/>
              </a:ext>
            </a:extLst>
          </p:cNvPr>
          <p:cNvSpPr/>
          <p:nvPr userDrawn="1"/>
        </p:nvSpPr>
        <p:spPr>
          <a:xfrm>
            <a:off x="0" y="0"/>
            <a:ext cx="12191999" cy="6858000"/>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5316989" y="1216364"/>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latin typeface="Calibri Light" charset="0"/>
            </a:endParaRP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dirty="0">
              <a:latin typeface="Calibri Light" charset="0"/>
            </a:endParaRPr>
          </a:p>
        </p:txBody>
      </p:sp>
      <p:sp>
        <p:nvSpPr>
          <p:cNvPr id="15"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365760" y="206876"/>
            <a:ext cx="11430000" cy="923330"/>
          </a:xfrm>
        </p:spPr>
        <p:txBody>
          <a:bodyPr wrap="square">
            <a:normAutofit/>
          </a:bodyPr>
          <a:lstStyle>
            <a:lvl1pPr algn="ctr">
              <a:defRPr sz="6000" b="1" baseline="0">
                <a:solidFill>
                  <a:schemeClr val="tx1"/>
                </a:solidFill>
                <a:latin typeface="Arial Narrow" charset="0"/>
                <a:ea typeface="Arial Narrow" charset="0"/>
                <a:cs typeface="Arial Narrow" charset="0"/>
              </a:defRPr>
            </a:lvl1pPr>
          </a:lstStyle>
          <a:p>
            <a:r>
              <a:rPr lang="en-US"/>
              <a:t>Click to edit Master title style</a:t>
            </a:r>
          </a:p>
        </p:txBody>
      </p:sp>
      <p:pic>
        <p:nvPicPr>
          <p:cNvPr id="2" name="Picture 1" descr="A blue and black logo&#10;&#10;Description automatically generated">
            <a:extLst>
              <a:ext uri="{FF2B5EF4-FFF2-40B4-BE49-F238E27FC236}">
                <a16:creationId xmlns:a16="http://schemas.microsoft.com/office/drawing/2014/main" id="{77BC339C-6DBD-CBFB-97FE-4ED25F2560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11107" y="6364746"/>
            <a:ext cx="684653" cy="372094"/>
          </a:xfrm>
          <a:prstGeom prst="rect">
            <a:avLst/>
          </a:prstGeom>
        </p:spPr>
      </p:pic>
    </p:spTree>
    <p:extLst>
      <p:ext uri="{BB962C8B-B14F-4D97-AF65-F5344CB8AC3E}">
        <p14:creationId xmlns:p14="http://schemas.microsoft.com/office/powerpoint/2010/main" val="2797645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3.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4.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6.xml"/><Relationship Id="rId7" Type="http://schemas.openxmlformats.org/officeDocument/2006/relationships/image" Target="../media/image14.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4.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5125"/>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1825625"/>
            <a:ext cx="114300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650464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7" r:id="rId3"/>
    <p:sldLayoutId id="2147483718" r:id="rId4"/>
    <p:sldLayoutId id="2147483733" r:id="rId5"/>
    <p:sldLayoutId id="2147483713" r:id="rId6"/>
    <p:sldLayoutId id="2147483683" r:id="rId7"/>
    <p:sldLayoutId id="2147483721" r:id="rId8"/>
    <p:sldLayoutId id="2147483736" r:id="rId9"/>
    <p:sldLayoutId id="2147483722" r:id="rId10"/>
    <p:sldLayoutId id="2147483719" r:id="rId11"/>
    <p:sldLayoutId id="2147483735" r:id="rId12"/>
    <p:sldLayoutId id="2147483720" r:id="rId13"/>
    <p:sldLayoutId id="2147483716" r:id="rId14"/>
    <p:sldLayoutId id="2147483731" r:id="rId15"/>
    <p:sldLayoutId id="2147483725" r:id="rId16"/>
    <p:sldLayoutId id="2147483728" r:id="rId17"/>
    <p:sldLayoutId id="2147483732" r:id="rId18"/>
    <p:sldLayoutId id="2147483729" r:id="rId19"/>
    <p:sldLayoutId id="2147483737" r:id="rId20"/>
    <p:sldLayoutId id="2147483730" r:id="rId21"/>
    <p:sldLayoutId id="2147483734" r:id="rId22"/>
    <p:sldLayoutId id="2147483696" r:id="rId23"/>
    <p:sldLayoutId id="2147483742" r:id="rId24"/>
    <p:sldLayoutId id="2147483759" r:id="rId25"/>
    <p:sldLayoutId id="2147483780" r:id="rId26"/>
  </p:sldLayoutIdLst>
  <p:txStyles>
    <p:titleStyle>
      <a:lvl1pPr algn="l" defTabSz="914377" rtl="0" eaLnBrk="1" latinLnBrk="0" hangingPunct="1">
        <a:lnSpc>
          <a:spcPct val="90000"/>
        </a:lnSpc>
        <a:spcBef>
          <a:spcPct val="0"/>
        </a:spcBef>
        <a:buNone/>
        <a:defRPr sz="6000" b="1" kern="1200">
          <a:solidFill>
            <a:schemeClr val="tx1"/>
          </a:solidFill>
          <a:latin typeface="Arial Narrow" charset="0"/>
          <a:ea typeface="Arial Narrow" charset="0"/>
          <a:cs typeface="Arial Narrow"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4"/>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4"/>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2"/>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2"/>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2"/>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128E6C-6E81-454B-9E21-EB4F756F7187}"/>
              </a:ext>
            </a:extLst>
          </p:cNvPr>
          <p:cNvSpPr>
            <a:spLocks noGrp="1"/>
          </p:cNvSpPr>
          <p:nvPr>
            <p:ph type="title"/>
          </p:nvPr>
        </p:nvSpPr>
        <p:spPr>
          <a:xfrm>
            <a:off x="267811" y="365127"/>
            <a:ext cx="1165638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7EEF35-C647-A148-9859-9B8313379339}"/>
              </a:ext>
            </a:extLst>
          </p:cNvPr>
          <p:cNvSpPr>
            <a:spLocks noGrp="1"/>
          </p:cNvSpPr>
          <p:nvPr>
            <p:ph type="body" idx="1"/>
          </p:nvPr>
        </p:nvSpPr>
        <p:spPr>
          <a:xfrm>
            <a:off x="267812" y="1825631"/>
            <a:ext cx="11656381" cy="44242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543525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Lst>
  <p:hf hdr="0" ftr="0" dt="0"/>
  <p:txStyles>
    <p:titleStyle>
      <a:lvl1pPr algn="l" defTabSz="914354"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DE896C6-7F37-CC4D-AA1A-89C15B0F926C}"/>
              </a:ext>
            </a:extLst>
          </p:cNvPr>
          <p:cNvSpPr txBox="1"/>
          <p:nvPr userDrawn="1"/>
        </p:nvSpPr>
        <p:spPr>
          <a:xfrm>
            <a:off x="9789573" y="6538474"/>
            <a:ext cx="1320800" cy="164212"/>
          </a:xfrm>
          <a:prstGeom prst="rect">
            <a:avLst/>
          </a:prstGeom>
          <a:noFill/>
        </p:spPr>
        <p:txBody>
          <a:bodyPr wrap="square" lIns="0" tIns="0" rIns="0" bIns="0" rtlCol="0">
            <a:spAutoFit/>
          </a:bodyPr>
          <a:lstStyle/>
          <a:p>
            <a:pPr algn="r"/>
            <a:fld id="{D972483C-A7F5-4A46-B06D-04EE563E9ACA}" type="slidenum">
              <a:rPr lang="en-US" sz="1067" b="0" i="0" smtClean="0">
                <a:solidFill>
                  <a:schemeClr val="bg1">
                    <a:lumMod val="85000"/>
                  </a:schemeClr>
                </a:solidFill>
                <a:latin typeface="Calibri" panose="020F0502020204030204" pitchFamily="34" charset="0"/>
                <a:cs typeface="Calibri" panose="020F0502020204030204" pitchFamily="34" charset="0"/>
              </a:rPr>
              <a:t>‹#›</a:t>
            </a:fld>
            <a:endParaRPr lang="en-US" sz="1067" b="0" i="0" dirty="0">
              <a:solidFill>
                <a:schemeClr val="bg1">
                  <a:lumMod val="85000"/>
                </a:schemeClr>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975F625E-6368-304B-8517-46C86A55EB80}"/>
              </a:ext>
            </a:extLst>
          </p:cNvPr>
          <p:cNvCxnSpPr>
            <a:cxnSpLocks/>
          </p:cNvCxnSpPr>
          <p:nvPr userDrawn="1"/>
        </p:nvCxnSpPr>
        <p:spPr>
          <a:xfrm>
            <a:off x="11197471" y="6419470"/>
            <a:ext cx="0" cy="402159"/>
          </a:xfrm>
          <a:prstGeom prst="line">
            <a:avLst/>
          </a:prstGeom>
          <a:ln w="254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A1D980-FD7A-6949-8820-0EEBEB3C5B5F}"/>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247964" y="6339701"/>
            <a:ext cx="914400" cy="480036"/>
          </a:xfrm>
          <a:prstGeom prst="rect">
            <a:avLst/>
          </a:prstGeom>
        </p:spPr>
      </p:pic>
      <p:sp>
        <p:nvSpPr>
          <p:cNvPr id="6" name="TextBox 5">
            <a:extLst>
              <a:ext uri="{FF2B5EF4-FFF2-40B4-BE49-F238E27FC236}">
                <a16:creationId xmlns:a16="http://schemas.microsoft.com/office/drawing/2014/main" id="{51E59C94-13FF-4DF8-96E2-A2D17641B678}"/>
              </a:ext>
            </a:extLst>
          </p:cNvPr>
          <p:cNvSpPr txBox="1"/>
          <p:nvPr userDrawn="1"/>
        </p:nvSpPr>
        <p:spPr>
          <a:xfrm>
            <a:off x="4881424" y="6635922"/>
            <a:ext cx="2429152" cy="164212"/>
          </a:xfrm>
          <a:prstGeom prst="rect">
            <a:avLst/>
          </a:prstGeom>
          <a:noFill/>
        </p:spPr>
        <p:txBody>
          <a:bodyPr wrap="square" lIns="0" tIns="0" rIns="0" bIns="0" rtlCol="0">
            <a:spAutoFit/>
          </a:bodyPr>
          <a:lstStyle/>
          <a:p>
            <a:pPr algn="r"/>
            <a:r>
              <a:rPr lang="en-US" sz="1067" b="0" i="0" baseline="0" dirty="0">
                <a:solidFill>
                  <a:schemeClr val="bg1">
                    <a:lumMod val="85000"/>
                  </a:schemeClr>
                </a:solidFill>
                <a:effectLst/>
                <a:latin typeface="Calibri Light" charset="0"/>
              </a:rPr>
              <a:t>© </a:t>
            </a:r>
            <a:r>
              <a:rPr lang="is-IS" sz="1067" b="0" i="0" baseline="0" dirty="0">
                <a:solidFill>
                  <a:schemeClr val="bg1">
                    <a:lumMod val="85000"/>
                  </a:schemeClr>
                </a:solidFill>
                <a:effectLst/>
                <a:latin typeface="Calibri Light" charset="0"/>
              </a:rPr>
              <a:t>2021</a:t>
            </a:r>
            <a:r>
              <a:rPr lang="en-US" sz="1067" b="0" i="0" baseline="0" dirty="0">
                <a:solidFill>
                  <a:schemeClr val="bg1">
                    <a:lumMod val="85000"/>
                  </a:schemeClr>
                </a:solidFill>
                <a:effectLst/>
                <a:latin typeface="Calibri Light" charset="0"/>
              </a:rPr>
              <a:t> Tivity Health, Inc. All rights reserved.</a:t>
            </a:r>
          </a:p>
        </p:txBody>
      </p:sp>
    </p:spTree>
    <p:extLst>
      <p:ext uri="{BB962C8B-B14F-4D97-AF65-F5344CB8AC3E}">
        <p14:creationId xmlns:p14="http://schemas.microsoft.com/office/powerpoint/2010/main" val="415976540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hf hdr="0" dt="0"/>
  <p:txStyles>
    <p:titleStyle>
      <a:lvl1pPr algn="l" defTabSz="1219139" rtl="0" eaLnBrk="1" latinLnBrk="0" hangingPunct="1">
        <a:lnSpc>
          <a:spcPct val="90000"/>
        </a:lnSpc>
        <a:spcBef>
          <a:spcPct val="0"/>
        </a:spcBef>
        <a:buNone/>
        <a:defRPr sz="3600" b="0" i="0" kern="1200">
          <a:solidFill>
            <a:schemeClr val="bg2"/>
          </a:solidFill>
          <a:latin typeface="Calibri" panose="020F0502020204030204" pitchFamily="34" charset="0"/>
          <a:ea typeface="+mj-ea"/>
          <a:cs typeface="Calibri" panose="020F0502020204030204" pitchFamily="34" charset="0"/>
        </a:defRPr>
      </a:lvl1pPr>
    </p:titleStyle>
    <p:bodyStyle>
      <a:lvl1pPr marL="0" indent="0" algn="l" defTabSz="1219139" rtl="0" eaLnBrk="1" latinLnBrk="0" hangingPunct="1">
        <a:lnSpc>
          <a:spcPct val="90000"/>
        </a:lnSpc>
        <a:spcBef>
          <a:spcPts val="1333"/>
        </a:spcBef>
        <a:buFont typeface="Arial" panose="020B0604020202020204" pitchFamily="34" charset="0"/>
        <a:buNone/>
        <a:defRPr sz="3733" kern="1200">
          <a:solidFill>
            <a:schemeClr val="bg2"/>
          </a:solidFill>
          <a:latin typeface="+mn-lt"/>
          <a:ea typeface="+mn-ea"/>
          <a:cs typeface="+mn-cs"/>
        </a:defRPr>
      </a:lvl1pPr>
      <a:lvl2pPr marL="914354" indent="-304784" algn="l" defTabSz="1219139" rtl="0" eaLnBrk="1" latinLnBrk="0" hangingPunct="1">
        <a:lnSpc>
          <a:spcPct val="90000"/>
        </a:lnSpc>
        <a:spcBef>
          <a:spcPts val="667"/>
        </a:spcBef>
        <a:buFont typeface="Arial" panose="020B0604020202020204" pitchFamily="34" charset="0"/>
        <a:buChar char="•"/>
        <a:defRPr sz="3200" kern="1200">
          <a:solidFill>
            <a:schemeClr val="bg2"/>
          </a:solidFill>
          <a:latin typeface="+mn-lt"/>
          <a:ea typeface="+mn-ea"/>
          <a:cs typeface="+mn-cs"/>
        </a:defRPr>
      </a:lvl2pPr>
      <a:lvl3pPr marL="1523923" indent="-304784" algn="l" defTabSz="1219139" rtl="0" eaLnBrk="1" latinLnBrk="0" hangingPunct="1">
        <a:lnSpc>
          <a:spcPct val="90000"/>
        </a:lnSpc>
        <a:spcBef>
          <a:spcPts val="667"/>
        </a:spcBef>
        <a:buFont typeface="Arial" panose="020B0604020202020204" pitchFamily="34" charset="0"/>
        <a:buChar char="•"/>
        <a:defRPr sz="2667" kern="1200">
          <a:solidFill>
            <a:schemeClr val="bg2"/>
          </a:solidFill>
          <a:latin typeface="+mn-lt"/>
          <a:ea typeface="+mn-ea"/>
          <a:cs typeface="+mn-cs"/>
        </a:defRPr>
      </a:lvl3pPr>
      <a:lvl4pPr marL="2133493" indent="-304784" algn="l" defTabSz="1219139" rtl="0" eaLnBrk="1" latinLnBrk="0" hangingPunct="1">
        <a:lnSpc>
          <a:spcPct val="90000"/>
        </a:lnSpc>
        <a:spcBef>
          <a:spcPts val="667"/>
        </a:spcBef>
        <a:buFont typeface="Arial" panose="020B0604020202020204" pitchFamily="34" charset="0"/>
        <a:buChar char="•"/>
        <a:defRPr sz="2400" kern="1200">
          <a:solidFill>
            <a:schemeClr val="bg2"/>
          </a:solidFill>
          <a:latin typeface="+mn-lt"/>
          <a:ea typeface="+mn-ea"/>
          <a:cs typeface="+mn-cs"/>
        </a:defRPr>
      </a:lvl4pPr>
      <a:lvl5pPr marL="2743063" indent="-304784" algn="l" defTabSz="1219139" rtl="0" eaLnBrk="1" latinLnBrk="0" hangingPunct="1">
        <a:lnSpc>
          <a:spcPct val="90000"/>
        </a:lnSpc>
        <a:spcBef>
          <a:spcPts val="667"/>
        </a:spcBef>
        <a:buFont typeface="Arial" panose="020B0604020202020204" pitchFamily="34" charset="0"/>
        <a:buChar char="•"/>
        <a:defRPr sz="2400" kern="1200">
          <a:solidFill>
            <a:schemeClr val="bg2"/>
          </a:solidFill>
          <a:latin typeface="+mn-lt"/>
          <a:ea typeface="+mn-ea"/>
          <a:cs typeface="+mn-cs"/>
        </a:defRPr>
      </a:lvl5pPr>
      <a:lvl6pPr marL="335263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DE896C6-7F37-CC4D-AA1A-89C15B0F926C}"/>
              </a:ext>
            </a:extLst>
          </p:cNvPr>
          <p:cNvSpPr txBox="1"/>
          <p:nvPr userDrawn="1"/>
        </p:nvSpPr>
        <p:spPr>
          <a:xfrm>
            <a:off x="9789573" y="6538474"/>
            <a:ext cx="1320800" cy="164212"/>
          </a:xfrm>
          <a:prstGeom prst="rect">
            <a:avLst/>
          </a:prstGeom>
          <a:noFill/>
        </p:spPr>
        <p:txBody>
          <a:bodyPr wrap="square" lIns="0" tIns="0" rIns="0" bIns="0" rtlCol="0">
            <a:spAutoFit/>
          </a:bodyPr>
          <a:lstStyle/>
          <a:p>
            <a:pPr algn="r"/>
            <a:fld id="{D972483C-A7F5-4A46-B06D-04EE563E9ACA}" type="slidenum">
              <a:rPr lang="en-US" sz="1067" b="0" i="0" smtClean="0">
                <a:solidFill>
                  <a:schemeClr val="bg1">
                    <a:lumMod val="85000"/>
                  </a:schemeClr>
                </a:solidFill>
                <a:latin typeface="Calibri" panose="020F0502020204030204" pitchFamily="34" charset="0"/>
                <a:cs typeface="Calibri" panose="020F0502020204030204" pitchFamily="34" charset="0"/>
              </a:rPr>
              <a:t>‹#›</a:t>
            </a:fld>
            <a:endParaRPr lang="en-US" sz="1067" b="0" i="0" dirty="0">
              <a:solidFill>
                <a:schemeClr val="bg1">
                  <a:lumMod val="85000"/>
                </a:schemeClr>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975F625E-6368-304B-8517-46C86A55EB80}"/>
              </a:ext>
            </a:extLst>
          </p:cNvPr>
          <p:cNvCxnSpPr>
            <a:cxnSpLocks/>
          </p:cNvCxnSpPr>
          <p:nvPr userDrawn="1"/>
        </p:nvCxnSpPr>
        <p:spPr>
          <a:xfrm>
            <a:off x="11197471" y="6419470"/>
            <a:ext cx="0" cy="402159"/>
          </a:xfrm>
          <a:prstGeom prst="line">
            <a:avLst/>
          </a:prstGeom>
          <a:ln w="254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A1D980-FD7A-6949-8820-0EEBEB3C5B5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247964" y="6339701"/>
            <a:ext cx="914400" cy="480036"/>
          </a:xfrm>
          <a:prstGeom prst="rect">
            <a:avLst/>
          </a:prstGeom>
        </p:spPr>
      </p:pic>
      <p:sp>
        <p:nvSpPr>
          <p:cNvPr id="11" name="TextBox 10">
            <a:extLst>
              <a:ext uri="{FF2B5EF4-FFF2-40B4-BE49-F238E27FC236}">
                <a16:creationId xmlns:a16="http://schemas.microsoft.com/office/drawing/2014/main" id="{077FC19F-1618-5942-8E62-CD1109ABDC63}"/>
              </a:ext>
            </a:extLst>
          </p:cNvPr>
          <p:cNvSpPr txBox="1"/>
          <p:nvPr userDrawn="1"/>
        </p:nvSpPr>
        <p:spPr>
          <a:xfrm>
            <a:off x="102787" y="6635916"/>
            <a:ext cx="2429152" cy="164212"/>
          </a:xfrm>
          <a:prstGeom prst="rect">
            <a:avLst/>
          </a:prstGeom>
          <a:noFill/>
        </p:spPr>
        <p:txBody>
          <a:bodyPr wrap="square" lIns="0" tIns="0" rIns="0" bIns="0" rtlCol="0">
            <a:spAutoFit/>
          </a:bodyPr>
          <a:lstStyle/>
          <a:p>
            <a:pPr algn="r"/>
            <a:r>
              <a:rPr lang="en-US" sz="1067" b="0" i="0" baseline="0" dirty="0">
                <a:solidFill>
                  <a:schemeClr val="bg1">
                    <a:lumMod val="85000"/>
                  </a:schemeClr>
                </a:solidFill>
                <a:effectLst/>
                <a:latin typeface="Calibri Light" charset="0"/>
              </a:rPr>
              <a:t>© </a:t>
            </a:r>
            <a:r>
              <a:rPr lang="is-IS" sz="1067" b="0" i="0" baseline="0">
                <a:solidFill>
                  <a:schemeClr val="bg1">
                    <a:lumMod val="85000"/>
                  </a:schemeClr>
                </a:solidFill>
                <a:effectLst/>
                <a:latin typeface="Calibri Light" charset="0"/>
              </a:rPr>
              <a:t>2019</a:t>
            </a:r>
            <a:r>
              <a:rPr lang="en-US" sz="1067" b="0" i="0" baseline="0" dirty="0">
                <a:solidFill>
                  <a:schemeClr val="bg1">
                    <a:lumMod val="85000"/>
                  </a:schemeClr>
                </a:solidFill>
                <a:effectLst/>
                <a:latin typeface="Calibri Light" charset="0"/>
              </a:rPr>
              <a:t> Tivity Health, Inc. All rights reserved.</a:t>
            </a:r>
          </a:p>
        </p:txBody>
      </p:sp>
    </p:spTree>
    <p:extLst>
      <p:ext uri="{BB962C8B-B14F-4D97-AF65-F5344CB8AC3E}">
        <p14:creationId xmlns:p14="http://schemas.microsoft.com/office/powerpoint/2010/main" val="80428620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Lst>
  <p:hf hdr="0" dt="0"/>
  <p:txStyles>
    <p:titleStyle>
      <a:lvl1pPr algn="l" defTabSz="1219139" rtl="0" eaLnBrk="1" latinLnBrk="0" hangingPunct="1">
        <a:lnSpc>
          <a:spcPct val="90000"/>
        </a:lnSpc>
        <a:spcBef>
          <a:spcPct val="0"/>
        </a:spcBef>
        <a:buNone/>
        <a:defRPr sz="3600" b="0" i="0" kern="1200">
          <a:solidFill>
            <a:schemeClr val="bg2"/>
          </a:solidFill>
          <a:latin typeface="Calibri" panose="020F0502020204030204" pitchFamily="34" charset="0"/>
          <a:ea typeface="+mj-ea"/>
          <a:cs typeface="Calibri" panose="020F0502020204030204" pitchFamily="34" charset="0"/>
        </a:defRPr>
      </a:lvl1pPr>
    </p:titleStyle>
    <p:bodyStyle>
      <a:lvl1pPr marL="0" indent="0" algn="l" defTabSz="1219139" rtl="0" eaLnBrk="1" latinLnBrk="0" hangingPunct="1">
        <a:lnSpc>
          <a:spcPct val="90000"/>
        </a:lnSpc>
        <a:spcBef>
          <a:spcPts val="1333"/>
        </a:spcBef>
        <a:buFont typeface="Arial" panose="020B0604020202020204" pitchFamily="34" charset="0"/>
        <a:buNone/>
        <a:defRPr sz="3733" kern="1200">
          <a:solidFill>
            <a:schemeClr val="bg2"/>
          </a:solidFill>
          <a:latin typeface="+mn-lt"/>
          <a:ea typeface="+mn-ea"/>
          <a:cs typeface="+mn-cs"/>
        </a:defRPr>
      </a:lvl1pPr>
      <a:lvl2pPr marL="914354" indent="-304784" algn="l" defTabSz="1219139" rtl="0" eaLnBrk="1" latinLnBrk="0" hangingPunct="1">
        <a:lnSpc>
          <a:spcPct val="90000"/>
        </a:lnSpc>
        <a:spcBef>
          <a:spcPts val="667"/>
        </a:spcBef>
        <a:buFont typeface="Arial" panose="020B0604020202020204" pitchFamily="34" charset="0"/>
        <a:buChar char="•"/>
        <a:defRPr sz="3200" kern="1200">
          <a:solidFill>
            <a:schemeClr val="bg2"/>
          </a:solidFill>
          <a:latin typeface="+mn-lt"/>
          <a:ea typeface="+mn-ea"/>
          <a:cs typeface="+mn-cs"/>
        </a:defRPr>
      </a:lvl2pPr>
      <a:lvl3pPr marL="1523923" indent="-304784" algn="l" defTabSz="1219139" rtl="0" eaLnBrk="1" latinLnBrk="0" hangingPunct="1">
        <a:lnSpc>
          <a:spcPct val="90000"/>
        </a:lnSpc>
        <a:spcBef>
          <a:spcPts val="667"/>
        </a:spcBef>
        <a:buFont typeface="Arial" panose="020B0604020202020204" pitchFamily="34" charset="0"/>
        <a:buChar char="•"/>
        <a:defRPr sz="2667" kern="1200">
          <a:solidFill>
            <a:schemeClr val="bg2"/>
          </a:solidFill>
          <a:latin typeface="+mn-lt"/>
          <a:ea typeface="+mn-ea"/>
          <a:cs typeface="+mn-cs"/>
        </a:defRPr>
      </a:lvl3pPr>
      <a:lvl4pPr marL="2133493" indent="-304784" algn="l" defTabSz="1219139" rtl="0" eaLnBrk="1" latinLnBrk="0" hangingPunct="1">
        <a:lnSpc>
          <a:spcPct val="90000"/>
        </a:lnSpc>
        <a:spcBef>
          <a:spcPts val="667"/>
        </a:spcBef>
        <a:buFont typeface="Arial" panose="020B0604020202020204" pitchFamily="34" charset="0"/>
        <a:buChar char="•"/>
        <a:defRPr sz="2400" kern="1200">
          <a:solidFill>
            <a:schemeClr val="bg2"/>
          </a:solidFill>
          <a:latin typeface="+mn-lt"/>
          <a:ea typeface="+mn-ea"/>
          <a:cs typeface="+mn-cs"/>
        </a:defRPr>
      </a:lvl4pPr>
      <a:lvl5pPr marL="2743063" indent="-304784" algn="l" defTabSz="1219139" rtl="0" eaLnBrk="1" latinLnBrk="0" hangingPunct="1">
        <a:lnSpc>
          <a:spcPct val="90000"/>
        </a:lnSpc>
        <a:spcBef>
          <a:spcPts val="667"/>
        </a:spcBef>
        <a:buFont typeface="Arial" panose="020B0604020202020204" pitchFamily="34" charset="0"/>
        <a:buChar char="•"/>
        <a:defRPr sz="2400" kern="1200">
          <a:solidFill>
            <a:schemeClr val="bg2"/>
          </a:solidFill>
          <a:latin typeface="+mn-lt"/>
          <a:ea typeface="+mn-ea"/>
          <a:cs typeface="+mn-cs"/>
        </a:defRPr>
      </a:lvl5pPr>
      <a:lvl6pPr marL="335263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45.png"/><Relationship Id="rId5" Type="http://schemas.microsoft.com/office/2007/relationships/hdphoto" Target="../media/hdphoto2.wdp"/><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2.pn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3C861A5-507D-497D-8908-595CA20AF77A}"/>
              </a:ext>
            </a:extLst>
          </p:cNvPr>
          <p:cNvSpPr txBox="1">
            <a:spLocks/>
          </p:cNvSpPr>
          <p:nvPr/>
        </p:nvSpPr>
        <p:spPr>
          <a:xfrm>
            <a:off x="365759" y="758829"/>
            <a:ext cx="8059051" cy="3072507"/>
          </a:xfrm>
          <a:prstGeom prst="rect">
            <a:avLst/>
          </a:prstGeom>
        </p:spPr>
        <p:txBody>
          <a:bodyPr lIns="91440" tIns="45720" rIns="91440" bIns="45720" anchor="b" anchorCtr="0">
            <a:normAutofit/>
          </a:bodyPr>
          <a:lstStyle>
            <a:lvl1pPr algn="l" defTabSz="914377" rtl="0" eaLnBrk="1" latinLnBrk="0" hangingPunct="1">
              <a:lnSpc>
                <a:spcPct val="90000"/>
              </a:lnSpc>
              <a:spcBef>
                <a:spcPct val="0"/>
              </a:spcBef>
              <a:buNone/>
              <a:defRPr sz="7000" b="1" kern="1200" cap="all" baseline="0">
                <a:solidFill>
                  <a:schemeClr val="bg1"/>
                </a:solidFill>
                <a:latin typeface="Arial Narrow" charset="0"/>
                <a:ea typeface="Arial Narrow" charset="0"/>
                <a:cs typeface="Arial Narrow" charset="0"/>
              </a:defRPr>
            </a:lvl1pPr>
          </a:lstStyle>
          <a:p>
            <a:pPr defTabSz="914354">
              <a:lnSpc>
                <a:spcPts val="6000"/>
              </a:lnSpc>
            </a:pPr>
            <a:r>
              <a:rPr lang="en-US" sz="6000" cap="none" dirty="0">
                <a:solidFill>
                  <a:srgbClr val="FFFEFE"/>
                </a:solidFill>
                <a:latin typeface="Arial Narrow" panose="020B0606020202030204" pitchFamily="34" charset="0"/>
              </a:rPr>
              <a:t>Move How You Want,</a:t>
            </a:r>
            <a:br>
              <a:rPr lang="en-US" sz="6000" cap="none" dirty="0">
                <a:solidFill>
                  <a:srgbClr val="FFFEFE"/>
                </a:solidFill>
                <a:latin typeface="Arial Narrow" panose="020B0606020202030204" pitchFamily="34" charset="0"/>
              </a:rPr>
            </a:br>
            <a:r>
              <a:rPr lang="en-US" sz="6000" cap="none" dirty="0">
                <a:solidFill>
                  <a:srgbClr val="FFFEFE"/>
                </a:solidFill>
                <a:latin typeface="Arial Narrow" panose="020B0606020202030204" pitchFamily="34" charset="0"/>
              </a:rPr>
              <a:t>When You Want</a:t>
            </a:r>
            <a:br>
              <a:rPr lang="en-US" sz="6000" cap="none" dirty="0">
                <a:solidFill>
                  <a:srgbClr val="FFFEFE"/>
                </a:solidFill>
                <a:latin typeface="Arial Narrow" panose="020B0606020202030204" pitchFamily="34" charset="0"/>
              </a:rPr>
            </a:br>
            <a:r>
              <a:rPr lang="en-US" sz="6000" cap="none" dirty="0">
                <a:solidFill>
                  <a:srgbClr val="FFFEFE"/>
                </a:solidFill>
                <a:latin typeface="Arial Narrow" panose="020B0606020202030204" pitchFamily="34" charset="0"/>
              </a:rPr>
              <a:t>With SilverSneakers</a:t>
            </a:r>
            <a:r>
              <a:rPr kumimoji="0" lang="en-US" sz="4000" b="0" i="0" u="none" strike="noStrike" kern="1200" cap="none" spc="0" normalizeH="0" baseline="66000" noProof="0" dirty="0">
                <a:ln>
                  <a:noFill/>
                </a:ln>
                <a:solidFill>
                  <a:srgbClr val="FFFEFE"/>
                </a:solidFill>
                <a:effectLst/>
                <a:uLnTx/>
                <a:uFillTx/>
                <a:latin typeface="Arial Narrow" panose="020B0606020202030204" pitchFamily="34" charset="0"/>
                <a:ea typeface="+mn-ea"/>
                <a:cs typeface="+mn-cs"/>
              </a:rPr>
              <a:t>®</a:t>
            </a:r>
            <a:endParaRPr lang="en-US" sz="6000" cap="none" dirty="0">
              <a:solidFill>
                <a:srgbClr val="FFFEFE"/>
              </a:solidFill>
              <a:latin typeface="Arial Narrow" panose="020B0606020202030204" pitchFamily="34" charset="0"/>
            </a:endParaRPr>
          </a:p>
        </p:txBody>
      </p:sp>
    </p:spTree>
    <p:extLst>
      <p:ext uri="{BB962C8B-B14F-4D97-AF65-F5344CB8AC3E}">
        <p14:creationId xmlns:p14="http://schemas.microsoft.com/office/powerpoint/2010/main" val="3244097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939645" y="231481"/>
            <a:ext cx="8312710" cy="923330"/>
          </a:xfrm>
          <a:prstGeom prst="rect">
            <a:avLst/>
          </a:prstGeom>
        </p:spPr>
        <p:txBody>
          <a:bodyPr anchor="ctr">
            <a:normAutofit fontScale="85000" lnSpcReduction="10000"/>
          </a:bodyPr>
          <a:lstStyle>
            <a:lvl1pPr algn="l" defTabSz="914377" rtl="0" eaLnBrk="1" latinLnBrk="0" hangingPunct="1">
              <a:lnSpc>
                <a:spcPct val="90000"/>
              </a:lnSpc>
              <a:spcBef>
                <a:spcPct val="0"/>
              </a:spcBef>
              <a:buNone/>
              <a:defRPr sz="6000" b="1" kern="1200">
                <a:solidFill>
                  <a:schemeClr val="tx1"/>
                </a:solidFill>
                <a:latin typeface="Arial Narrow" charset="0"/>
                <a:ea typeface="Arial Narrow" charset="0"/>
                <a:cs typeface="Arial Narrow" charset="0"/>
              </a:defRPr>
            </a:lvl1pPr>
          </a:lstStyle>
          <a:p>
            <a:pPr algn="ctr"/>
            <a:r>
              <a:rPr lang="en-US" sz="4800" dirty="0"/>
              <a:t>GET CONNECTED. STAY CONNECTED.</a:t>
            </a:r>
          </a:p>
        </p:txBody>
      </p:sp>
      <p:cxnSp>
        <p:nvCxnSpPr>
          <p:cNvPr id="6" name="Straight Connector 5"/>
          <p:cNvCxnSpPr/>
          <p:nvPr/>
        </p:nvCxnSpPr>
        <p:spPr>
          <a:xfrm>
            <a:off x="5286712" y="1179754"/>
            <a:ext cx="15621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E36B209-05B8-40B3-8933-ADC9A985D749}"/>
              </a:ext>
            </a:extLst>
          </p:cNvPr>
          <p:cNvSpPr txBox="1"/>
          <p:nvPr/>
        </p:nvSpPr>
        <p:spPr>
          <a:xfrm>
            <a:off x="949167" y="5235987"/>
            <a:ext cx="7538667" cy="830997"/>
          </a:xfrm>
          <a:prstGeom prst="rect">
            <a:avLst/>
          </a:prstGeom>
          <a:noFill/>
        </p:spPr>
        <p:txBody>
          <a:bodyPr wrap="none" rtlCol="0">
            <a:spAutoFit/>
          </a:bodyPr>
          <a:lstStyle/>
          <a:p>
            <a:r>
              <a:rPr lang="en-US" sz="2400" b="1" dirty="0">
                <a:solidFill>
                  <a:schemeClr val="bg2"/>
                </a:solidFill>
              </a:rPr>
              <a:t>Call us:  1-888-423-4632</a:t>
            </a:r>
            <a:r>
              <a:rPr lang="en-US" sz="2400" dirty="0">
                <a:solidFill>
                  <a:schemeClr val="bg2"/>
                </a:solidFill>
              </a:rPr>
              <a:t>  TTY 711, Español 1-888-617-6392</a:t>
            </a:r>
          </a:p>
          <a:p>
            <a:r>
              <a:rPr lang="en-US" sz="2400" b="1" dirty="0">
                <a:solidFill>
                  <a:schemeClr val="bg2"/>
                </a:solidFill>
              </a:rPr>
              <a:t>Email us:  </a:t>
            </a:r>
            <a:r>
              <a:rPr lang="en-US" sz="2400" dirty="0">
                <a:solidFill>
                  <a:schemeClr val="bg2"/>
                </a:solidFill>
              </a:rPr>
              <a:t>memberorientation@tivityhealth.com </a:t>
            </a:r>
          </a:p>
        </p:txBody>
      </p:sp>
      <p:pic>
        <p:nvPicPr>
          <p:cNvPr id="9" name="Picture 4" descr="f_logo_RGB-Hex-Blue_512">
            <a:extLst>
              <a:ext uri="{FF2B5EF4-FFF2-40B4-BE49-F238E27FC236}">
                <a16:creationId xmlns:a16="http://schemas.microsoft.com/office/drawing/2014/main" id="{D39269B9-05E6-4A89-9280-50E400C7F97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5767" y="3629631"/>
            <a:ext cx="575034" cy="5750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stagram Logo Sticker, PNG, 1032x1032px, Instagram, App Store, Brand,  Grayscale, Hashtag Download Free">
            <a:extLst>
              <a:ext uri="{FF2B5EF4-FFF2-40B4-BE49-F238E27FC236}">
                <a16:creationId xmlns:a16="http://schemas.microsoft.com/office/drawing/2014/main" id="{F5AFD62A-CD8D-4943-A3AC-CA27B633FB73}"/>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10000" b="90000" l="10000" r="90000">
                        <a14:foregroundMark x1="19146" y1="27561" x2="19146" y2="27561"/>
                        <a14:foregroundMark x1="31707" y1="30488" x2="31707" y2="30488"/>
                        <a14:foregroundMark x1="40976" y1="39268" x2="40976" y2="39268"/>
                      </a14:backgroundRemoval>
                    </a14:imgEffect>
                  </a14:imgLayer>
                </a14:imgProps>
              </a:ext>
              <a:ext uri="{28A0092B-C50C-407E-A947-70E740481C1C}">
                <a14:useLocalDpi xmlns:a14="http://schemas.microsoft.com/office/drawing/2010/main"/>
              </a:ext>
            </a:extLst>
          </a:blip>
          <a:srcRect/>
          <a:stretch>
            <a:fillRect/>
          </a:stretch>
        </p:blipFill>
        <p:spPr bwMode="auto">
          <a:xfrm>
            <a:off x="1676633" y="3514200"/>
            <a:ext cx="805897" cy="80589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1E456AF-55E1-4E1F-992F-42DD4E5BEBC6}"/>
              </a:ext>
            </a:extLst>
          </p:cNvPr>
          <p:cNvSpPr txBox="1"/>
          <p:nvPr/>
        </p:nvSpPr>
        <p:spPr>
          <a:xfrm>
            <a:off x="2426375" y="3664746"/>
            <a:ext cx="2277871" cy="461665"/>
          </a:xfrm>
          <a:prstGeom prst="rect">
            <a:avLst/>
          </a:prstGeom>
          <a:noFill/>
        </p:spPr>
        <p:txBody>
          <a:bodyPr wrap="square" rtlCol="0">
            <a:spAutoFit/>
          </a:bodyPr>
          <a:lstStyle/>
          <a:p>
            <a:r>
              <a:rPr lang="en-US" sz="2400" dirty="0">
                <a:solidFill>
                  <a:schemeClr val="bg2"/>
                </a:solidFill>
              </a:rPr>
              <a:t>/SilverSneakers</a:t>
            </a:r>
          </a:p>
        </p:txBody>
      </p:sp>
      <p:grpSp>
        <p:nvGrpSpPr>
          <p:cNvPr id="5" name="Group 4">
            <a:extLst>
              <a:ext uri="{FF2B5EF4-FFF2-40B4-BE49-F238E27FC236}">
                <a16:creationId xmlns:a16="http://schemas.microsoft.com/office/drawing/2014/main" id="{0575AEC5-0501-41FE-AE74-6E2666D33FC8}"/>
              </a:ext>
            </a:extLst>
          </p:cNvPr>
          <p:cNvGrpSpPr/>
          <p:nvPr/>
        </p:nvGrpSpPr>
        <p:grpSpPr>
          <a:xfrm>
            <a:off x="4874022" y="3359035"/>
            <a:ext cx="4763180" cy="1116226"/>
            <a:chOff x="3992068" y="4837707"/>
            <a:chExt cx="4763180" cy="1116226"/>
          </a:xfrm>
        </p:grpSpPr>
        <p:pic>
          <p:nvPicPr>
            <p:cNvPr id="12" name="Picture 11">
              <a:extLst>
                <a:ext uri="{FF2B5EF4-FFF2-40B4-BE49-F238E27FC236}">
                  <a16:creationId xmlns:a16="http://schemas.microsoft.com/office/drawing/2014/main" id="{946F8DE2-BAB8-46B2-B0C3-34207B854E2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8438" r="91250">
                          <a14:foregroundMark x1="8438" y1="42778" x2="9063" y2="60000"/>
                          <a14:foregroundMark x1="38438" y1="40000" x2="41875" y2="58889"/>
                          <a14:foregroundMark x1="44375" y1="40556" x2="42813" y2="50000"/>
                          <a14:foregroundMark x1="47500" y1="48889" x2="48125" y2="46667"/>
                          <a14:foregroundMark x1="51563" y1="52222" x2="51563" y2="52222"/>
                          <a14:foregroundMark x1="55625" y1="53333" x2="55625" y2="53333"/>
                          <a14:foregroundMark x1="60625" y1="53333" x2="60625" y2="53333"/>
                          <a14:foregroundMark x1="64688" y1="47778" x2="64688" y2="47778"/>
                          <a14:foregroundMark x1="68750" y1="52778" x2="68750" y2="52778"/>
                          <a14:foregroundMark x1="74063" y1="52778" x2="74063" y2="52778"/>
                          <a14:foregroundMark x1="77500" y1="51111" x2="77500" y2="51111"/>
                          <a14:foregroundMark x1="82500" y1="50556" x2="82500" y2="50556"/>
                          <a14:foregroundMark x1="87188" y1="52778" x2="87188" y2="52778"/>
                          <a14:foregroundMark x1="91250" y1="52222" x2="91250" y2="52222"/>
                        </a14:backgroundRemoval>
                      </a14:imgEffect>
                    </a14:imgLayer>
                  </a14:imgProps>
                </a:ext>
              </a:extLst>
            </a:blip>
            <a:stretch>
              <a:fillRect/>
            </a:stretch>
          </p:blipFill>
          <p:spPr>
            <a:xfrm>
              <a:off x="3992068" y="4837707"/>
              <a:ext cx="1984402" cy="1116226"/>
            </a:xfrm>
            <a:prstGeom prst="rect">
              <a:avLst/>
            </a:prstGeom>
          </p:spPr>
        </p:pic>
        <p:sp>
          <p:nvSpPr>
            <p:cNvPr id="17" name="TextBox 16">
              <a:extLst>
                <a:ext uri="{FF2B5EF4-FFF2-40B4-BE49-F238E27FC236}">
                  <a16:creationId xmlns:a16="http://schemas.microsoft.com/office/drawing/2014/main" id="{48308C7D-FDC2-46D9-A422-6DCB637DBE35}"/>
                </a:ext>
              </a:extLst>
            </p:cNvPr>
            <p:cNvSpPr txBox="1"/>
            <p:nvPr/>
          </p:nvSpPr>
          <p:spPr>
            <a:xfrm>
              <a:off x="5861557" y="5179962"/>
              <a:ext cx="2893691" cy="461665"/>
            </a:xfrm>
            <a:prstGeom prst="rect">
              <a:avLst/>
            </a:prstGeom>
            <a:noFill/>
          </p:spPr>
          <p:txBody>
            <a:bodyPr wrap="square" rtlCol="0">
              <a:spAutoFit/>
            </a:bodyPr>
            <a:lstStyle/>
            <a:p>
              <a:r>
                <a:rPr lang="en-US" sz="2400" dirty="0">
                  <a:solidFill>
                    <a:schemeClr val="bg2"/>
                  </a:solidFill>
                </a:rPr>
                <a:t>/TheSilverSneakers</a:t>
              </a:r>
            </a:p>
          </p:txBody>
        </p:sp>
      </p:grpSp>
      <p:sp>
        <p:nvSpPr>
          <p:cNvPr id="15" name="TextBox 14">
            <a:extLst>
              <a:ext uri="{FF2B5EF4-FFF2-40B4-BE49-F238E27FC236}">
                <a16:creationId xmlns:a16="http://schemas.microsoft.com/office/drawing/2014/main" id="{E722FDCB-EE94-FC46-5937-DD546D7AB4F6}"/>
              </a:ext>
            </a:extLst>
          </p:cNvPr>
          <p:cNvSpPr txBox="1"/>
          <p:nvPr/>
        </p:nvSpPr>
        <p:spPr>
          <a:xfrm>
            <a:off x="963828" y="1313653"/>
            <a:ext cx="9704172" cy="3970318"/>
          </a:xfrm>
          <a:prstGeom prst="rect">
            <a:avLst/>
          </a:prstGeom>
          <a:noFill/>
        </p:spPr>
        <p:txBody>
          <a:bodyPr wrap="square" rtlCol="0">
            <a:spAutoFit/>
          </a:bodyPr>
          <a:lstStyle/>
          <a:p>
            <a:r>
              <a:rPr lang="en-US" sz="2800" b="1" dirty="0">
                <a:solidFill>
                  <a:schemeClr val="bg2"/>
                </a:solidFill>
              </a:rPr>
              <a:t>Use your </a:t>
            </a:r>
            <a:r>
              <a:rPr lang="en-US" sz="2800" b="1" dirty="0">
                <a:solidFill>
                  <a:srgbClr val="0070C0"/>
                </a:solidFill>
              </a:rPr>
              <a:t>SilverSneakers.com </a:t>
            </a:r>
            <a:r>
              <a:rPr lang="en-US" sz="2800" b="1" dirty="0">
                <a:solidFill>
                  <a:schemeClr val="bg2"/>
                </a:solidFill>
              </a:rPr>
              <a:t>Member Account Dashboard</a:t>
            </a:r>
          </a:p>
          <a:p>
            <a:endParaRPr lang="en-US" sz="2800" b="1" dirty="0">
              <a:solidFill>
                <a:schemeClr val="bg2"/>
              </a:solidFill>
            </a:endParaRPr>
          </a:p>
          <a:p>
            <a:r>
              <a:rPr lang="en-US" sz="2800" b="1" dirty="0">
                <a:solidFill>
                  <a:schemeClr val="bg2"/>
                </a:solidFill>
              </a:rPr>
              <a:t>Make sure you receive our </a:t>
            </a:r>
            <a:r>
              <a:rPr lang="en-US" sz="2800" b="1" dirty="0">
                <a:solidFill>
                  <a:srgbClr val="0070C0"/>
                </a:solidFill>
              </a:rPr>
              <a:t>Weekly Newsletter</a:t>
            </a:r>
          </a:p>
          <a:p>
            <a:endParaRPr lang="en-US" sz="2800" b="1" dirty="0">
              <a:solidFill>
                <a:schemeClr val="bg2"/>
              </a:solidFill>
            </a:endParaRPr>
          </a:p>
          <a:p>
            <a:r>
              <a:rPr lang="en-US" sz="2800" b="1" dirty="0">
                <a:solidFill>
                  <a:schemeClr val="bg2"/>
                </a:solidFill>
              </a:rPr>
              <a:t>Join the conversation &amp; get inspired on our </a:t>
            </a:r>
            <a:r>
              <a:rPr lang="en-US" sz="2800" b="1" dirty="0">
                <a:solidFill>
                  <a:srgbClr val="0070C0"/>
                </a:solidFill>
              </a:rPr>
              <a:t>Social Media</a:t>
            </a:r>
          </a:p>
          <a:p>
            <a:endParaRPr lang="en-US" sz="2800" b="1" dirty="0">
              <a:solidFill>
                <a:srgbClr val="0070C0"/>
              </a:solidFill>
            </a:endParaRPr>
          </a:p>
          <a:p>
            <a:endParaRPr lang="en-US" sz="2800" b="1" dirty="0">
              <a:solidFill>
                <a:srgbClr val="0070C0"/>
              </a:solidFill>
            </a:endParaRPr>
          </a:p>
          <a:p>
            <a:endParaRPr lang="en-US" sz="2800" b="1" dirty="0">
              <a:solidFill>
                <a:srgbClr val="0070C0"/>
              </a:solidFill>
            </a:endParaRPr>
          </a:p>
          <a:p>
            <a:r>
              <a:rPr lang="en-US" sz="2800" b="1" dirty="0">
                <a:solidFill>
                  <a:srgbClr val="0070C0"/>
                </a:solidFill>
              </a:rPr>
              <a:t>Have Questions? </a:t>
            </a:r>
            <a:r>
              <a:rPr lang="en-US" sz="2800" b="1" dirty="0">
                <a:solidFill>
                  <a:schemeClr val="bg2"/>
                </a:solidFill>
              </a:rPr>
              <a:t>We are ready to help.</a:t>
            </a:r>
          </a:p>
        </p:txBody>
      </p:sp>
    </p:spTree>
    <p:extLst>
      <p:ext uri="{BB962C8B-B14F-4D97-AF65-F5344CB8AC3E}">
        <p14:creationId xmlns:p14="http://schemas.microsoft.com/office/powerpoint/2010/main" val="1561168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E450-7BB7-3142-8278-A962B635D050}"/>
              </a:ext>
            </a:extLst>
          </p:cNvPr>
          <p:cNvSpPr>
            <a:spLocks noGrp="1"/>
          </p:cNvSpPr>
          <p:nvPr>
            <p:ph type="title"/>
          </p:nvPr>
        </p:nvSpPr>
        <p:spPr/>
        <p:txBody>
          <a:bodyPr bIns="91440">
            <a:noAutofit/>
          </a:bodyPr>
          <a:lstStyle/>
          <a:p>
            <a:pPr>
              <a:lnSpc>
                <a:spcPct val="100000"/>
              </a:lnSpc>
            </a:pPr>
            <a:r>
              <a:rPr lang="en-US" sz="5400" dirty="0"/>
              <a:t>Thank you and</a:t>
            </a:r>
            <a:br>
              <a:rPr lang="en-US" sz="5400" dirty="0"/>
            </a:br>
            <a:r>
              <a:rPr lang="en-US" sz="5400" dirty="0"/>
              <a:t>welcome to SilverSneakers!</a:t>
            </a:r>
          </a:p>
        </p:txBody>
      </p:sp>
      <p:sp>
        <p:nvSpPr>
          <p:cNvPr id="3" name="TextBox 2">
            <a:extLst>
              <a:ext uri="{FF2B5EF4-FFF2-40B4-BE49-F238E27FC236}">
                <a16:creationId xmlns:a16="http://schemas.microsoft.com/office/drawing/2014/main" id="{F25FBD36-A057-14A7-B0DD-0319CB8BCB82}"/>
              </a:ext>
            </a:extLst>
          </p:cNvPr>
          <p:cNvSpPr txBox="1"/>
          <p:nvPr/>
        </p:nvSpPr>
        <p:spPr>
          <a:xfrm>
            <a:off x="330135" y="6355142"/>
            <a:ext cx="9510752" cy="215444"/>
          </a:xfrm>
          <a:prstGeom prst="rect">
            <a:avLst/>
          </a:prstGeom>
          <a:noFill/>
        </p:spPr>
        <p:txBody>
          <a:bodyPr wrap="square" rtlCol="0">
            <a:spAutoFit/>
          </a:bodyPr>
          <a:lstStyle/>
          <a:p>
            <a:pPr defTabSz="1219108">
              <a:defRPr/>
            </a:pPr>
            <a:r>
              <a:rPr lang="en-US" sz="800" dirty="0">
                <a:solidFill>
                  <a:schemeClr val="bg1"/>
                </a:solidFill>
                <a:latin typeface="Arial" panose="020B0604020202020204" pitchFamily="34" charset="0"/>
                <a:cs typeface="Arial" panose="020B0604020202020204" pitchFamily="34" charset="0"/>
              </a:rPr>
              <a:t>SilverSneakers is a registered trademark of Tivity Health, Inc. The SilverSneakers simplified flair shoe logotype is a trademark of Tivity Health, Inc. © 2024 Tivity Health, Inc. All rights reserved.</a:t>
            </a:r>
          </a:p>
        </p:txBody>
      </p:sp>
    </p:spTree>
    <p:extLst>
      <p:ext uri="{BB962C8B-B14F-4D97-AF65-F5344CB8AC3E}">
        <p14:creationId xmlns:p14="http://schemas.microsoft.com/office/powerpoint/2010/main" val="3773719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on a couch&#10;&#10;Description automatically generated with low confidence">
            <a:extLst>
              <a:ext uri="{FF2B5EF4-FFF2-40B4-BE49-F238E27FC236}">
                <a16:creationId xmlns:a16="http://schemas.microsoft.com/office/drawing/2014/main" id="{36BB2A56-E8DF-431F-95B2-1F495BFB9B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28574" y="1476217"/>
            <a:ext cx="3909910" cy="3890822"/>
          </a:xfrm>
          <a:prstGeom prst="rect">
            <a:avLst/>
          </a:prstGeom>
        </p:spPr>
      </p:pic>
      <p:pic>
        <p:nvPicPr>
          <p:cNvPr id="15" name="Picture 14">
            <a:extLst>
              <a:ext uri="{FF2B5EF4-FFF2-40B4-BE49-F238E27FC236}">
                <a16:creationId xmlns:a16="http://schemas.microsoft.com/office/drawing/2014/main" id="{DA41618C-B1A1-4D44-B5E2-877A8D01913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83198" y="1247861"/>
            <a:ext cx="3858467" cy="4130244"/>
          </a:xfrm>
          <a:prstGeom prst="rect">
            <a:avLst/>
          </a:prstGeom>
          <a:ln w="38100">
            <a:noFill/>
          </a:ln>
        </p:spPr>
      </p:pic>
      <p:sp>
        <p:nvSpPr>
          <p:cNvPr id="13" name="Rectangle 12">
            <a:extLst>
              <a:ext uri="{FF2B5EF4-FFF2-40B4-BE49-F238E27FC236}">
                <a16:creationId xmlns:a16="http://schemas.microsoft.com/office/drawing/2014/main" id="{52BD0B3B-118F-4F2C-9758-902B7C8C2E29}"/>
              </a:ext>
            </a:extLst>
          </p:cNvPr>
          <p:cNvSpPr/>
          <p:nvPr/>
        </p:nvSpPr>
        <p:spPr>
          <a:xfrm>
            <a:off x="4128574" y="912097"/>
            <a:ext cx="3906471" cy="5688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24E6478-B293-4DFF-AB03-E8F8B71A119E}"/>
              </a:ext>
            </a:extLst>
          </p:cNvPr>
          <p:cNvSpPr/>
          <p:nvPr/>
        </p:nvSpPr>
        <p:spPr>
          <a:xfrm>
            <a:off x="8213273" y="908510"/>
            <a:ext cx="3838058" cy="56889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6" name="Picture 15" descr="A picture containing person, person, indoor&#10;&#10;Description automatically generated">
            <a:extLst>
              <a:ext uri="{FF2B5EF4-FFF2-40B4-BE49-F238E27FC236}">
                <a16:creationId xmlns:a16="http://schemas.microsoft.com/office/drawing/2014/main" id="{92D4629B-7707-4647-8A47-F0A0B83B751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0624" y="1482096"/>
            <a:ext cx="3824869" cy="3884858"/>
          </a:xfrm>
          <a:prstGeom prst="rect">
            <a:avLst/>
          </a:prstGeom>
          <a:ln w="38100">
            <a:noFill/>
          </a:ln>
        </p:spPr>
      </p:pic>
      <p:sp>
        <p:nvSpPr>
          <p:cNvPr id="3" name="Rectangle 2">
            <a:extLst>
              <a:ext uri="{FF2B5EF4-FFF2-40B4-BE49-F238E27FC236}">
                <a16:creationId xmlns:a16="http://schemas.microsoft.com/office/drawing/2014/main" id="{970D9560-311D-48A2-9132-1CF027D48DE8}"/>
              </a:ext>
            </a:extLst>
          </p:cNvPr>
          <p:cNvSpPr/>
          <p:nvPr/>
        </p:nvSpPr>
        <p:spPr>
          <a:xfrm>
            <a:off x="118923" y="911118"/>
            <a:ext cx="3836570" cy="581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Content Placeholder 1">
            <a:extLst>
              <a:ext uri="{FF2B5EF4-FFF2-40B4-BE49-F238E27FC236}">
                <a16:creationId xmlns:a16="http://schemas.microsoft.com/office/drawing/2014/main" id="{077FE9A4-20C3-4D96-81BD-5CA78049E8BA}"/>
              </a:ext>
            </a:extLst>
          </p:cNvPr>
          <p:cNvSpPr txBox="1">
            <a:spLocks/>
          </p:cNvSpPr>
          <p:nvPr/>
        </p:nvSpPr>
        <p:spPr>
          <a:xfrm>
            <a:off x="174813" y="1074634"/>
            <a:ext cx="3824868" cy="705932"/>
          </a:xfrm>
        </p:spPr>
        <p:txBody>
          <a:bodyPr lIns="0" tIns="0" rIns="0" bIns="0"/>
          <a:lstStyle>
            <a:lvl1pPr marL="0" indent="0" algn="l" defTabSz="1219048" rtl="0" eaLnBrk="1" latinLnBrk="0" hangingPunct="1">
              <a:lnSpc>
                <a:spcPct val="90000"/>
              </a:lnSpc>
              <a:spcBef>
                <a:spcPts val="1333"/>
              </a:spcBef>
              <a:buFont typeface="Arial" panose="020B0604020202020204" pitchFamily="34" charset="0"/>
              <a:buNone/>
              <a:defRPr sz="2400" b="0" i="0" kern="1200">
                <a:solidFill>
                  <a:srgbClr val="234B58"/>
                </a:solidFill>
                <a:latin typeface="Calibri"/>
                <a:ea typeface="+mn-ea"/>
                <a:cs typeface="Calibri"/>
              </a:defRPr>
            </a:lvl1pPr>
            <a:lvl2pPr marL="914286" indent="-304760" algn="l" defTabSz="1219048" rtl="0" eaLnBrk="1" latinLnBrk="0" hangingPunct="1">
              <a:lnSpc>
                <a:spcPct val="90000"/>
              </a:lnSpc>
              <a:spcBef>
                <a:spcPts val="667"/>
              </a:spcBef>
              <a:buFont typeface="Arial" panose="020B0604020202020204" pitchFamily="34" charset="0"/>
              <a:buChar char="•"/>
              <a:defRPr sz="3200" kern="1200">
                <a:solidFill>
                  <a:schemeClr val="bg2"/>
                </a:solidFill>
                <a:latin typeface="+mn-lt"/>
                <a:ea typeface="+mn-ea"/>
                <a:cs typeface="+mn-cs"/>
              </a:defRPr>
            </a:lvl2pPr>
            <a:lvl3pPr marL="1523809" indent="-304760" algn="l" defTabSz="1219048" rtl="0" eaLnBrk="1" latinLnBrk="0" hangingPunct="1">
              <a:lnSpc>
                <a:spcPct val="90000"/>
              </a:lnSpc>
              <a:spcBef>
                <a:spcPts val="667"/>
              </a:spcBef>
              <a:buFont typeface="Arial" panose="020B0604020202020204" pitchFamily="34" charset="0"/>
              <a:buChar char="•"/>
              <a:defRPr sz="2667" kern="1200">
                <a:solidFill>
                  <a:schemeClr val="bg2"/>
                </a:solidFill>
                <a:latin typeface="+mn-lt"/>
                <a:ea typeface="+mn-ea"/>
                <a:cs typeface="+mn-cs"/>
              </a:defRPr>
            </a:lvl3pPr>
            <a:lvl4pPr marL="2133333" indent="-304760" algn="l" defTabSz="1219048" rtl="0" eaLnBrk="1" latinLnBrk="0" hangingPunct="1">
              <a:lnSpc>
                <a:spcPct val="90000"/>
              </a:lnSpc>
              <a:spcBef>
                <a:spcPts val="667"/>
              </a:spcBef>
              <a:buFont typeface="Arial" panose="020B0604020202020204" pitchFamily="34" charset="0"/>
              <a:buChar char="•"/>
              <a:defRPr sz="2400" kern="1200">
                <a:solidFill>
                  <a:schemeClr val="bg2"/>
                </a:solidFill>
                <a:latin typeface="+mn-lt"/>
                <a:ea typeface="+mn-ea"/>
                <a:cs typeface="+mn-cs"/>
              </a:defRPr>
            </a:lvl4pPr>
            <a:lvl5pPr marL="2742858" indent="-304760" algn="l" defTabSz="1219048" rtl="0" eaLnBrk="1" latinLnBrk="0" hangingPunct="1">
              <a:lnSpc>
                <a:spcPct val="90000"/>
              </a:lnSpc>
              <a:spcBef>
                <a:spcPts val="667"/>
              </a:spcBef>
              <a:buFont typeface="Arial" panose="020B0604020202020204" pitchFamily="34" charset="0"/>
              <a:buChar char="•"/>
              <a:defRPr sz="2400" kern="1200">
                <a:solidFill>
                  <a:schemeClr val="bg2"/>
                </a:solidFill>
                <a:latin typeface="+mn-lt"/>
                <a:ea typeface="+mn-ea"/>
                <a:cs typeface="+mn-cs"/>
              </a:defRPr>
            </a:lvl5pPr>
            <a:lvl6pPr marL="3352380" indent="-304760" algn="l" defTabSz="121904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906" indent="-304760" algn="l" defTabSz="121904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428" indent="-304760" algn="l" defTabSz="121904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953" indent="-304760" algn="l" defTabSz="121904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048" rtl="0" eaLnBrk="1" fontAlgn="auto" latinLnBrk="0" hangingPunct="1">
              <a:lnSpc>
                <a:spcPct val="7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FFFF"/>
                </a:solidFill>
                <a:effectLst/>
                <a:uLnTx/>
                <a:uFillTx/>
                <a:latin typeface="Calibri"/>
                <a:ea typeface="+mn-ea"/>
                <a:cs typeface="Calibri"/>
              </a:rPr>
              <a:t>IN THE GYM</a:t>
            </a:r>
          </a:p>
        </p:txBody>
      </p:sp>
      <p:sp>
        <p:nvSpPr>
          <p:cNvPr id="14" name="Content Placeholder 1">
            <a:extLst>
              <a:ext uri="{FF2B5EF4-FFF2-40B4-BE49-F238E27FC236}">
                <a16:creationId xmlns:a16="http://schemas.microsoft.com/office/drawing/2014/main" id="{4F17ADE1-F74A-4AD3-B8FC-5115C383C33B}"/>
              </a:ext>
            </a:extLst>
          </p:cNvPr>
          <p:cNvSpPr txBox="1">
            <a:spLocks/>
          </p:cNvSpPr>
          <p:nvPr/>
        </p:nvSpPr>
        <p:spPr>
          <a:xfrm>
            <a:off x="4133721" y="1020016"/>
            <a:ext cx="3901324" cy="705932"/>
          </a:xfrm>
          <a:prstGeom prst="rect">
            <a:avLst/>
          </a:prstGeom>
        </p:spPr>
        <p:txBody>
          <a:bodyPr/>
          <a:lstStyle>
            <a:lvl1pPr marL="0" indent="0" algn="l" defTabSz="1219048" rtl="0" eaLnBrk="1" latinLnBrk="0" hangingPunct="1">
              <a:lnSpc>
                <a:spcPct val="90000"/>
              </a:lnSpc>
              <a:spcBef>
                <a:spcPts val="1333"/>
              </a:spcBef>
              <a:buFont typeface="Arial" panose="020B0604020202020204" pitchFamily="34" charset="0"/>
              <a:buNone/>
              <a:defRPr sz="3200" kern="1200" baseline="0">
                <a:solidFill>
                  <a:schemeClr val="bg2"/>
                </a:solidFill>
                <a:latin typeface="Calibri" charset="0"/>
                <a:ea typeface="Calibri" charset="0"/>
                <a:cs typeface="Calibri" charset="0"/>
              </a:defRPr>
            </a:lvl1pPr>
            <a:lvl2pPr marL="914286" indent="-304760" algn="l" defTabSz="1219048" rtl="0" eaLnBrk="1" latinLnBrk="0" hangingPunct="1">
              <a:lnSpc>
                <a:spcPct val="90000"/>
              </a:lnSpc>
              <a:spcBef>
                <a:spcPts val="667"/>
              </a:spcBef>
              <a:buFont typeface="Arial" panose="020B0604020202020204" pitchFamily="34" charset="0"/>
              <a:buChar char="•"/>
              <a:defRPr sz="2933" kern="1200" baseline="0">
                <a:solidFill>
                  <a:schemeClr val="bg2"/>
                </a:solidFill>
                <a:latin typeface="Calibri" charset="0"/>
                <a:ea typeface="Calibri" charset="0"/>
                <a:cs typeface="Calibri" charset="0"/>
              </a:defRPr>
            </a:lvl2pPr>
            <a:lvl3pPr marL="1523809" indent="-304760" algn="l" defTabSz="1219048" rtl="0" eaLnBrk="1" latinLnBrk="0" hangingPunct="1">
              <a:lnSpc>
                <a:spcPct val="90000"/>
              </a:lnSpc>
              <a:spcBef>
                <a:spcPts val="667"/>
              </a:spcBef>
              <a:buFont typeface="Arial" panose="020B0604020202020204" pitchFamily="34" charset="0"/>
              <a:buChar char="•"/>
              <a:defRPr sz="2667" kern="1200" baseline="0">
                <a:solidFill>
                  <a:schemeClr val="bg2"/>
                </a:solidFill>
                <a:latin typeface="Calibri" charset="0"/>
                <a:ea typeface="Calibri" charset="0"/>
                <a:cs typeface="Calibri" charset="0"/>
              </a:defRPr>
            </a:lvl3pPr>
            <a:lvl4pPr marL="2133333" indent="-304760" algn="l" defTabSz="1219048" rtl="0" eaLnBrk="1" latinLnBrk="0" hangingPunct="1">
              <a:lnSpc>
                <a:spcPct val="90000"/>
              </a:lnSpc>
              <a:spcBef>
                <a:spcPts val="667"/>
              </a:spcBef>
              <a:buFont typeface="Arial" panose="020B0604020202020204" pitchFamily="34" charset="0"/>
              <a:buChar char="•"/>
              <a:defRPr sz="2400" kern="1200" baseline="0">
                <a:solidFill>
                  <a:schemeClr val="bg2"/>
                </a:solidFill>
                <a:latin typeface="Calibri" charset="0"/>
                <a:ea typeface="Calibri" charset="0"/>
                <a:cs typeface="Calibri" charset="0"/>
              </a:defRPr>
            </a:lvl4pPr>
            <a:lvl5pPr marL="2742858" indent="-304760" algn="l" defTabSz="1219048" rtl="0" eaLnBrk="1" latinLnBrk="0" hangingPunct="1">
              <a:lnSpc>
                <a:spcPct val="90000"/>
              </a:lnSpc>
              <a:spcBef>
                <a:spcPts val="667"/>
              </a:spcBef>
              <a:buFont typeface="Arial" panose="020B0604020202020204" pitchFamily="34" charset="0"/>
              <a:buChar char="•"/>
              <a:defRPr sz="2400" kern="1200" baseline="0">
                <a:solidFill>
                  <a:schemeClr val="bg2"/>
                </a:solidFill>
                <a:latin typeface="Calibri" charset="0"/>
                <a:ea typeface="Calibri" charset="0"/>
                <a:cs typeface="Calibri" charset="0"/>
              </a:defRPr>
            </a:lvl5pPr>
            <a:lvl6pPr marL="3352380" indent="-304760" algn="l" defTabSz="121904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906" indent="-304760" algn="l" defTabSz="121904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428" indent="-304760" algn="l" defTabSz="121904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953" indent="-304760" algn="l" defTabSz="121904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048" rtl="0" eaLnBrk="1" fontAlgn="auto" latinLnBrk="0" hangingPunct="1">
              <a:lnSpc>
                <a:spcPct val="7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FFFF"/>
                </a:solidFill>
                <a:effectLst/>
                <a:uLnTx/>
                <a:uFillTx/>
                <a:latin typeface="Calibri" charset="0"/>
                <a:cs typeface="Calibri" charset="0"/>
              </a:rPr>
              <a:t>AT HOME</a:t>
            </a:r>
          </a:p>
        </p:txBody>
      </p:sp>
      <p:sp>
        <p:nvSpPr>
          <p:cNvPr id="18" name="Title 2">
            <a:extLst>
              <a:ext uri="{FF2B5EF4-FFF2-40B4-BE49-F238E27FC236}">
                <a16:creationId xmlns:a16="http://schemas.microsoft.com/office/drawing/2014/main" id="{8F5F6108-C354-4C7E-9704-B4798D7FA993}"/>
              </a:ext>
            </a:extLst>
          </p:cNvPr>
          <p:cNvSpPr>
            <a:spLocks noGrp="1"/>
          </p:cNvSpPr>
          <p:nvPr>
            <p:ph type="title" idx="4294967295"/>
          </p:nvPr>
        </p:nvSpPr>
        <p:spPr>
          <a:xfrm>
            <a:off x="0" y="185348"/>
            <a:ext cx="12192000" cy="581025"/>
          </a:xfrm>
        </p:spPr>
        <p:txBody>
          <a:bodyPr>
            <a:noAutofit/>
          </a:bodyPr>
          <a:lstStyle/>
          <a:p>
            <a:pPr algn="ctr"/>
            <a:r>
              <a:rPr lang="en-US" sz="4800" dirty="0">
                <a:solidFill>
                  <a:schemeClr val="tx1"/>
                </a:solidFill>
                <a:latin typeface="Arial Narrow" panose="020B0606020202030204" pitchFamily="34" charset="0"/>
              </a:rPr>
              <a:t>With SilverSneakers, you’re free to move:</a:t>
            </a:r>
          </a:p>
        </p:txBody>
      </p:sp>
      <p:sp>
        <p:nvSpPr>
          <p:cNvPr id="17" name="Content Placeholder 1">
            <a:extLst>
              <a:ext uri="{FF2B5EF4-FFF2-40B4-BE49-F238E27FC236}">
                <a16:creationId xmlns:a16="http://schemas.microsoft.com/office/drawing/2014/main" id="{305D3284-6080-480B-8912-0C64304D856D}"/>
              </a:ext>
            </a:extLst>
          </p:cNvPr>
          <p:cNvSpPr txBox="1">
            <a:spLocks/>
          </p:cNvSpPr>
          <p:nvPr/>
        </p:nvSpPr>
        <p:spPr>
          <a:xfrm>
            <a:off x="8213274" y="1033897"/>
            <a:ext cx="3838058" cy="705932"/>
          </a:xfrm>
          <a:prstGeom prst="rect">
            <a:avLst/>
          </a:prstGeom>
        </p:spPr>
        <p:txBody>
          <a:bodyPr/>
          <a:lstStyle>
            <a:lvl1pPr marL="0" indent="0" algn="l" defTabSz="1219048" rtl="0" eaLnBrk="1" latinLnBrk="0" hangingPunct="1">
              <a:lnSpc>
                <a:spcPct val="90000"/>
              </a:lnSpc>
              <a:spcBef>
                <a:spcPts val="1333"/>
              </a:spcBef>
              <a:buFont typeface="Arial" panose="020B0604020202020204" pitchFamily="34" charset="0"/>
              <a:buNone/>
              <a:defRPr sz="3200" kern="1200" baseline="0">
                <a:solidFill>
                  <a:schemeClr val="bg2"/>
                </a:solidFill>
                <a:latin typeface="Calibri" charset="0"/>
                <a:ea typeface="Calibri" charset="0"/>
                <a:cs typeface="Calibri" charset="0"/>
              </a:defRPr>
            </a:lvl1pPr>
            <a:lvl2pPr marL="914286" indent="-304760" algn="l" defTabSz="1219048" rtl="0" eaLnBrk="1" latinLnBrk="0" hangingPunct="1">
              <a:lnSpc>
                <a:spcPct val="90000"/>
              </a:lnSpc>
              <a:spcBef>
                <a:spcPts val="667"/>
              </a:spcBef>
              <a:buFont typeface="Arial" panose="020B0604020202020204" pitchFamily="34" charset="0"/>
              <a:buChar char="•"/>
              <a:defRPr sz="2933" kern="1200" baseline="0">
                <a:solidFill>
                  <a:schemeClr val="bg2"/>
                </a:solidFill>
                <a:latin typeface="Calibri" charset="0"/>
                <a:ea typeface="Calibri" charset="0"/>
                <a:cs typeface="Calibri" charset="0"/>
              </a:defRPr>
            </a:lvl2pPr>
            <a:lvl3pPr marL="1523809" indent="-304760" algn="l" defTabSz="1219048" rtl="0" eaLnBrk="1" latinLnBrk="0" hangingPunct="1">
              <a:lnSpc>
                <a:spcPct val="90000"/>
              </a:lnSpc>
              <a:spcBef>
                <a:spcPts val="667"/>
              </a:spcBef>
              <a:buFont typeface="Arial" panose="020B0604020202020204" pitchFamily="34" charset="0"/>
              <a:buChar char="•"/>
              <a:defRPr sz="2667" kern="1200" baseline="0">
                <a:solidFill>
                  <a:schemeClr val="bg2"/>
                </a:solidFill>
                <a:latin typeface="Calibri" charset="0"/>
                <a:ea typeface="Calibri" charset="0"/>
                <a:cs typeface="Calibri" charset="0"/>
              </a:defRPr>
            </a:lvl3pPr>
            <a:lvl4pPr marL="2133333" indent="-304760" algn="l" defTabSz="1219048" rtl="0" eaLnBrk="1" latinLnBrk="0" hangingPunct="1">
              <a:lnSpc>
                <a:spcPct val="90000"/>
              </a:lnSpc>
              <a:spcBef>
                <a:spcPts val="667"/>
              </a:spcBef>
              <a:buFont typeface="Arial" panose="020B0604020202020204" pitchFamily="34" charset="0"/>
              <a:buChar char="•"/>
              <a:defRPr sz="2400" kern="1200" baseline="0">
                <a:solidFill>
                  <a:schemeClr val="bg2"/>
                </a:solidFill>
                <a:latin typeface="Calibri" charset="0"/>
                <a:ea typeface="Calibri" charset="0"/>
                <a:cs typeface="Calibri" charset="0"/>
              </a:defRPr>
            </a:lvl4pPr>
            <a:lvl5pPr marL="2742858" indent="-304760" algn="l" defTabSz="1219048" rtl="0" eaLnBrk="1" latinLnBrk="0" hangingPunct="1">
              <a:lnSpc>
                <a:spcPct val="90000"/>
              </a:lnSpc>
              <a:spcBef>
                <a:spcPts val="667"/>
              </a:spcBef>
              <a:buFont typeface="Arial" panose="020B0604020202020204" pitchFamily="34" charset="0"/>
              <a:buChar char="•"/>
              <a:defRPr sz="2400" kern="1200" baseline="0">
                <a:solidFill>
                  <a:schemeClr val="bg2"/>
                </a:solidFill>
                <a:latin typeface="Calibri" charset="0"/>
                <a:ea typeface="Calibri" charset="0"/>
                <a:cs typeface="Calibri" charset="0"/>
              </a:defRPr>
            </a:lvl5pPr>
            <a:lvl6pPr marL="3352380" indent="-304760" algn="l" defTabSz="121904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906" indent="-304760" algn="l" defTabSz="121904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428" indent="-304760" algn="l" defTabSz="121904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953" indent="-304760" algn="l" defTabSz="121904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048" rtl="0" eaLnBrk="1" fontAlgn="auto" latinLnBrk="0" hangingPunct="1">
              <a:lnSpc>
                <a:spcPct val="7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FFFF"/>
                </a:solidFill>
                <a:effectLst/>
                <a:uLnTx/>
                <a:uFillTx/>
                <a:latin typeface="Calibri" charset="0"/>
                <a:cs typeface="Calibri" charset="0"/>
              </a:rPr>
              <a:t>IN YOUR COMMUNITY</a:t>
            </a:r>
          </a:p>
        </p:txBody>
      </p:sp>
      <p:sp>
        <p:nvSpPr>
          <p:cNvPr id="19" name="Rectangle 18">
            <a:extLst>
              <a:ext uri="{FF2B5EF4-FFF2-40B4-BE49-F238E27FC236}">
                <a16:creationId xmlns:a16="http://schemas.microsoft.com/office/drawing/2014/main" id="{C92A729E-DB91-4B1F-9529-50ECCF44024E}"/>
              </a:ext>
            </a:extLst>
          </p:cNvPr>
          <p:cNvSpPr/>
          <p:nvPr/>
        </p:nvSpPr>
        <p:spPr>
          <a:xfrm>
            <a:off x="118923" y="5366954"/>
            <a:ext cx="3836570" cy="13805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50A487F-F921-40B6-A55B-B138A5C93ED9}"/>
              </a:ext>
            </a:extLst>
          </p:cNvPr>
          <p:cNvSpPr/>
          <p:nvPr/>
        </p:nvSpPr>
        <p:spPr>
          <a:xfrm>
            <a:off x="4125135" y="5374670"/>
            <a:ext cx="3897314" cy="1372802"/>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8A651DC-7C8E-479A-B1B3-C02CB6CCAF84}"/>
              </a:ext>
            </a:extLst>
          </p:cNvPr>
          <p:cNvSpPr/>
          <p:nvPr/>
        </p:nvSpPr>
        <p:spPr>
          <a:xfrm>
            <a:off x="8183198" y="5385820"/>
            <a:ext cx="3858467" cy="1361651"/>
          </a:xfrm>
          <a:prstGeom prst="rect">
            <a:avLst/>
          </a:prstGeom>
          <a:noFill/>
          <a:ln w="28575">
            <a:solidFill>
              <a:srgbClr val="A7A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55BE64B-54F5-4CC0-BFD6-064B443B374D}"/>
              </a:ext>
            </a:extLst>
          </p:cNvPr>
          <p:cNvSpPr txBox="1"/>
          <p:nvPr/>
        </p:nvSpPr>
        <p:spPr>
          <a:xfrm>
            <a:off x="197049" y="5468043"/>
            <a:ext cx="3680318" cy="1015663"/>
          </a:xfrm>
          <a:prstGeom prst="rect">
            <a:avLst/>
          </a:prstGeom>
          <a:noFill/>
        </p:spPr>
        <p:txBody>
          <a:bodyPr wrap="square" rtlCol="0">
            <a:spAutoFit/>
          </a:bodyPr>
          <a:lstStyle/>
          <a:p>
            <a:pPr algn="ctr"/>
            <a:r>
              <a:rPr lang="en-US" sz="2000" b="1" dirty="0"/>
              <a:t>Nationwide gym network </a:t>
            </a:r>
            <a:r>
              <a:rPr lang="en-US" sz="2000" dirty="0"/>
              <a:t>with thousands of locations – </a:t>
            </a:r>
          </a:p>
          <a:p>
            <a:pPr algn="ctr"/>
            <a:r>
              <a:rPr lang="en-US" sz="2000" b="1" dirty="0"/>
              <a:t>go to as many as you like</a:t>
            </a:r>
          </a:p>
        </p:txBody>
      </p:sp>
      <p:sp>
        <p:nvSpPr>
          <p:cNvPr id="22" name="TextBox 21">
            <a:extLst>
              <a:ext uri="{FF2B5EF4-FFF2-40B4-BE49-F238E27FC236}">
                <a16:creationId xmlns:a16="http://schemas.microsoft.com/office/drawing/2014/main" id="{BFB90D1F-7C83-4FC8-8F43-1DF01FF2EF62}"/>
              </a:ext>
            </a:extLst>
          </p:cNvPr>
          <p:cNvSpPr txBox="1"/>
          <p:nvPr/>
        </p:nvSpPr>
        <p:spPr>
          <a:xfrm>
            <a:off x="4125135" y="5433762"/>
            <a:ext cx="3909910" cy="1323439"/>
          </a:xfrm>
          <a:prstGeom prst="rect">
            <a:avLst/>
          </a:prstGeom>
          <a:noFill/>
        </p:spPr>
        <p:txBody>
          <a:bodyPr wrap="square" rtlCol="0">
            <a:spAutoFit/>
          </a:bodyPr>
          <a:lstStyle/>
          <a:p>
            <a:pPr algn="ctr"/>
            <a:r>
              <a:rPr lang="en-US" sz="2000" b="1" dirty="0">
                <a:solidFill>
                  <a:schemeClr val="tx2"/>
                </a:solidFill>
              </a:rPr>
              <a:t>LIVE and On-Demand classes       </a:t>
            </a:r>
            <a:r>
              <a:rPr lang="en-US" sz="2000" dirty="0">
                <a:solidFill>
                  <a:schemeClr val="tx2"/>
                </a:solidFill>
              </a:rPr>
              <a:t>led</a:t>
            </a:r>
            <a:r>
              <a:rPr lang="en-US" sz="2000" b="1" dirty="0">
                <a:solidFill>
                  <a:schemeClr val="tx2"/>
                </a:solidFill>
              </a:rPr>
              <a:t> </a:t>
            </a:r>
            <a:r>
              <a:rPr lang="en-US" sz="2000" dirty="0">
                <a:solidFill>
                  <a:schemeClr val="tx2"/>
                </a:solidFill>
              </a:rPr>
              <a:t>by SilverSneakers trained instructors – </a:t>
            </a:r>
            <a:r>
              <a:rPr lang="en-US" sz="2000" b="1" dirty="0">
                <a:solidFill>
                  <a:schemeClr val="tx2"/>
                </a:solidFill>
              </a:rPr>
              <a:t>convenience in the comfort of your home</a:t>
            </a:r>
          </a:p>
        </p:txBody>
      </p:sp>
      <p:sp>
        <p:nvSpPr>
          <p:cNvPr id="23" name="TextBox 22">
            <a:extLst>
              <a:ext uri="{FF2B5EF4-FFF2-40B4-BE49-F238E27FC236}">
                <a16:creationId xmlns:a16="http://schemas.microsoft.com/office/drawing/2014/main" id="{DB71393A-C0BF-4418-B434-256FD28D4B26}"/>
              </a:ext>
            </a:extLst>
          </p:cNvPr>
          <p:cNvSpPr txBox="1"/>
          <p:nvPr/>
        </p:nvSpPr>
        <p:spPr>
          <a:xfrm>
            <a:off x="8152191" y="5433762"/>
            <a:ext cx="3835305" cy="1323439"/>
          </a:xfrm>
          <a:prstGeom prst="rect">
            <a:avLst/>
          </a:prstGeom>
          <a:noFill/>
        </p:spPr>
        <p:txBody>
          <a:bodyPr wrap="square" rtlCol="0">
            <a:spAutoFit/>
          </a:bodyPr>
          <a:lstStyle/>
          <a:p>
            <a:pPr algn="ctr"/>
            <a:r>
              <a:rPr lang="en-US" sz="2000" b="1" dirty="0">
                <a:solidFill>
                  <a:schemeClr val="bg2">
                    <a:lumMod val="65000"/>
                    <a:lumOff val="35000"/>
                  </a:schemeClr>
                </a:solidFill>
              </a:rPr>
              <a:t>Fitness options outside of the gym </a:t>
            </a:r>
            <a:r>
              <a:rPr lang="en-US" sz="2000" dirty="0">
                <a:solidFill>
                  <a:schemeClr val="bg2">
                    <a:lumMod val="65000"/>
                    <a:lumOff val="35000"/>
                  </a:schemeClr>
                </a:solidFill>
              </a:rPr>
              <a:t>– recreation centers, walking groups, workshops and more         </a:t>
            </a:r>
            <a:r>
              <a:rPr lang="en-US" sz="2000" b="1" dirty="0">
                <a:solidFill>
                  <a:schemeClr val="bg2">
                    <a:lumMod val="65000"/>
                    <a:lumOff val="35000"/>
                  </a:schemeClr>
                </a:solidFill>
              </a:rPr>
              <a:t>in your community</a:t>
            </a:r>
          </a:p>
        </p:txBody>
      </p:sp>
    </p:spTree>
    <p:extLst>
      <p:ext uri="{BB962C8B-B14F-4D97-AF65-F5344CB8AC3E}">
        <p14:creationId xmlns:p14="http://schemas.microsoft.com/office/powerpoint/2010/main" val="2259053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arm&#10;&#10;Description automatically generated">
            <a:extLst>
              <a:ext uri="{FF2B5EF4-FFF2-40B4-BE49-F238E27FC236}">
                <a16:creationId xmlns:a16="http://schemas.microsoft.com/office/drawing/2014/main" id="{50788DF9-A79C-4C5E-AE73-5457B6E010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75959" y="941187"/>
            <a:ext cx="8716041" cy="5913767"/>
          </a:xfrm>
          <a:prstGeom prst="rect">
            <a:avLst/>
          </a:prstGeom>
        </p:spPr>
      </p:pic>
      <p:sp>
        <p:nvSpPr>
          <p:cNvPr id="15" name="Freeform 14">
            <a:extLst>
              <a:ext uri="{FF2B5EF4-FFF2-40B4-BE49-F238E27FC236}">
                <a16:creationId xmlns:a16="http://schemas.microsoft.com/office/drawing/2014/main" id="{8505224A-44C2-492E-BDD3-B3D0559C0CFB}"/>
              </a:ext>
            </a:extLst>
          </p:cNvPr>
          <p:cNvSpPr/>
          <p:nvPr/>
        </p:nvSpPr>
        <p:spPr>
          <a:xfrm flipV="1">
            <a:off x="-2381" y="1"/>
            <a:ext cx="12194381" cy="1219097"/>
          </a:xfrm>
          <a:custGeom>
            <a:avLst/>
            <a:gdLst>
              <a:gd name="connsiteX0" fmla="*/ 0 w 9145786"/>
              <a:gd name="connsiteY0" fmla="*/ 914323 h 914323"/>
              <a:gd name="connsiteX1" fmla="*/ 9145786 w 9145786"/>
              <a:gd name="connsiteY1" fmla="*/ 914323 h 914323"/>
              <a:gd name="connsiteX2" fmla="*/ 9145786 w 9145786"/>
              <a:gd name="connsiteY2" fmla="*/ 874568 h 914323"/>
              <a:gd name="connsiteX3" fmla="*/ 9145786 w 9145786"/>
              <a:gd name="connsiteY3" fmla="*/ 655906 h 914323"/>
              <a:gd name="connsiteX4" fmla="*/ 9145786 w 9145786"/>
              <a:gd name="connsiteY4" fmla="*/ 215822 h 914323"/>
              <a:gd name="connsiteX5" fmla="*/ 9141740 w 9145786"/>
              <a:gd name="connsiteY5" fmla="*/ 215822 h 914323"/>
              <a:gd name="connsiteX6" fmla="*/ 9141740 w 9145786"/>
              <a:gd name="connsiteY6" fmla="*/ 159873 h 914323"/>
              <a:gd name="connsiteX7" fmla="*/ 9117597 w 9145786"/>
              <a:gd name="connsiteY7" fmla="*/ 155939 h 914323"/>
              <a:gd name="connsiteX8" fmla="*/ 4536982 w 9145786"/>
              <a:gd name="connsiteY8" fmla="*/ 0 h 914323"/>
              <a:gd name="connsiteX9" fmla="*/ 31771 w 9145786"/>
              <a:gd name="connsiteY9" fmla="*/ 145627 h 914323"/>
              <a:gd name="connsiteX10" fmla="*/ 0 w 9145786"/>
              <a:gd name="connsiteY10" fmla="*/ 149972 h 914323"/>
              <a:gd name="connsiteX11" fmla="*/ 0 w 9145786"/>
              <a:gd name="connsiteY11" fmla="*/ 443872 h 914323"/>
              <a:gd name="connsiteX12" fmla="*/ 1786 w 9145786"/>
              <a:gd name="connsiteY12" fmla="*/ 443872 h 914323"/>
              <a:gd name="connsiteX13" fmla="*/ 1786 w 9145786"/>
              <a:gd name="connsiteY13" fmla="*/ 655906 h 914323"/>
              <a:gd name="connsiteX14" fmla="*/ 0 w 9145786"/>
              <a:gd name="connsiteY14" fmla="*/ 655906 h 91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5786" h="914323">
                <a:moveTo>
                  <a:pt x="0" y="914323"/>
                </a:moveTo>
                <a:lnTo>
                  <a:pt x="9145786" y="914323"/>
                </a:lnTo>
                <a:lnTo>
                  <a:pt x="9145786" y="874568"/>
                </a:lnTo>
                <a:lnTo>
                  <a:pt x="9145786" y="655906"/>
                </a:lnTo>
                <a:lnTo>
                  <a:pt x="9145786" y="215822"/>
                </a:lnTo>
                <a:lnTo>
                  <a:pt x="9141740" y="215822"/>
                </a:lnTo>
                <a:lnTo>
                  <a:pt x="9141740" y="159873"/>
                </a:lnTo>
                <a:lnTo>
                  <a:pt x="9117597" y="155939"/>
                </a:lnTo>
                <a:cubicBezTo>
                  <a:pt x="8510339" y="65596"/>
                  <a:pt x="6689208" y="0"/>
                  <a:pt x="4536982" y="0"/>
                </a:cubicBezTo>
                <a:cubicBezTo>
                  <a:pt x="2467534" y="0"/>
                  <a:pt x="704202" y="60647"/>
                  <a:pt x="31771" y="145627"/>
                </a:cubicBezTo>
                <a:lnTo>
                  <a:pt x="0" y="149972"/>
                </a:lnTo>
                <a:lnTo>
                  <a:pt x="0" y="443872"/>
                </a:lnTo>
                <a:lnTo>
                  <a:pt x="1786" y="443872"/>
                </a:lnTo>
                <a:lnTo>
                  <a:pt x="1786" y="655906"/>
                </a:lnTo>
                <a:lnTo>
                  <a:pt x="0" y="65590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3194341-24C3-43B9-8273-D0F2FD990FB6}"/>
              </a:ext>
            </a:extLst>
          </p:cNvPr>
          <p:cNvSpPr/>
          <p:nvPr/>
        </p:nvSpPr>
        <p:spPr>
          <a:xfrm>
            <a:off x="1376484" y="1531820"/>
            <a:ext cx="4589975" cy="4708981"/>
          </a:xfrm>
          <a:prstGeom prst="rect">
            <a:avLst/>
          </a:prstGeom>
        </p:spPr>
        <p:txBody>
          <a:bodyPr wrap="square">
            <a:spAutoFit/>
          </a:bodyPr>
          <a:lstStyle/>
          <a:p>
            <a:pPr marL="0" marR="0" lvl="0" indent="0" defTabSz="609539"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cs typeface="Times New Roman" panose="02020603050405020304" pitchFamily="18" charset="0"/>
              </a:rPr>
              <a:t>Nationwide Network</a:t>
            </a:r>
            <a:endParaRPr lang="en-US" sz="2400" b="1" kern="0" dirty="0">
              <a:solidFill>
                <a:srgbClr val="0070C0"/>
              </a:solidFill>
              <a:cs typeface="Times New Roman" panose="02020603050405020304" pitchFamily="18" charset="0"/>
            </a:endParaRPr>
          </a:p>
          <a:p>
            <a:pPr marL="0" marR="0" lvl="0" indent="0" defTabSz="60953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2"/>
                </a:solidFill>
                <a:effectLst/>
                <a:uLnTx/>
                <a:uFillTx/>
                <a:cs typeface="Times New Roman" panose="02020603050405020304" pitchFamily="18" charset="0"/>
              </a:rPr>
              <a:t>Access thousands of participating locations nationwide¹ — enroll in as many       as you like</a:t>
            </a:r>
            <a:r>
              <a:rPr lang="en-US" sz="2000" kern="0" dirty="0">
                <a:solidFill>
                  <a:schemeClr val="bg2"/>
                </a:solidFill>
                <a:cs typeface="Times New Roman" panose="02020603050405020304" pitchFamily="18" charset="0"/>
              </a:rPr>
              <a:t>, at any time</a:t>
            </a:r>
            <a:endParaRPr kumimoji="0" lang="en-US" sz="2000" b="0" i="0" u="none" strike="noStrike" kern="0" cap="none" spc="0" normalizeH="0" baseline="0" noProof="0" dirty="0">
              <a:ln>
                <a:noFill/>
              </a:ln>
              <a:solidFill>
                <a:schemeClr val="bg2"/>
              </a:solidFill>
              <a:effectLst/>
              <a:uLnTx/>
              <a:uFillTx/>
              <a:cs typeface="Times New Roman" panose="02020603050405020304" pitchFamily="18" charset="0"/>
            </a:endParaRPr>
          </a:p>
          <a:p>
            <a:pPr marL="168275" marR="0" lvl="0" indent="0" defTabSz="609539" eaLnBrk="1" fontAlgn="auto" latinLnBrk="0" hangingPunct="1">
              <a:lnSpc>
                <a:spcPct val="100000"/>
              </a:lnSpc>
              <a:spcBef>
                <a:spcPts val="0"/>
              </a:spcBef>
              <a:spcAft>
                <a:spcPts val="0"/>
              </a:spcAft>
              <a:buClrTx/>
              <a:buSzTx/>
              <a:buFontTx/>
              <a:buNone/>
              <a:tabLst/>
              <a:defRPr/>
            </a:pPr>
            <a:endParaRPr lang="en-US" sz="2400" b="1" kern="0" dirty="0">
              <a:solidFill>
                <a:schemeClr val="bg2"/>
              </a:solidFill>
              <a:cs typeface="Times New Roman" panose="02020603050405020304" pitchFamily="18" charset="0"/>
            </a:endParaRPr>
          </a:p>
          <a:p>
            <a:pPr marL="0" marR="0" lvl="0" indent="0" defTabSz="609539"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cs typeface="Times New Roman" panose="02020603050405020304" pitchFamily="18" charset="0"/>
              </a:rPr>
              <a:t>Signature SilverSneakers classes </a:t>
            </a:r>
          </a:p>
          <a:p>
            <a:pPr marL="0" marR="0" lvl="0" indent="0" defTabSz="60953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2"/>
                </a:solidFill>
                <a:effectLst/>
                <a:uLnTx/>
                <a:uFillTx/>
                <a:cs typeface="Times New Roman" panose="02020603050405020304" pitchFamily="18" charset="0"/>
              </a:rPr>
              <a:t>Enjoy classes designed by </a:t>
            </a:r>
            <a:r>
              <a:rPr lang="en-US" sz="2000" kern="0" dirty="0">
                <a:solidFill>
                  <a:schemeClr val="bg2"/>
                </a:solidFill>
                <a:cs typeface="Times New Roman" panose="02020603050405020304" pitchFamily="18" charset="0"/>
              </a:rPr>
              <a:t>SilverSneakers instructors </a:t>
            </a:r>
            <a:r>
              <a:rPr kumimoji="0" lang="en-US" sz="2000" b="0" i="0" u="none" strike="noStrike" kern="0" cap="none" spc="0" normalizeH="0" baseline="0" noProof="0" dirty="0">
                <a:ln>
                  <a:noFill/>
                </a:ln>
                <a:solidFill>
                  <a:schemeClr val="bg2"/>
                </a:solidFill>
                <a:effectLst/>
                <a:uLnTx/>
                <a:uFillTx/>
                <a:cs typeface="Times New Roman" panose="02020603050405020304" pitchFamily="18" charset="0"/>
              </a:rPr>
              <a:t>to meet a wide range of skill levels, interests and abilities</a:t>
            </a:r>
          </a:p>
          <a:p>
            <a:pPr marL="0" marR="0" lvl="0" indent="0" defTabSz="609539"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chemeClr val="bg2"/>
              </a:solidFill>
              <a:effectLst/>
              <a:uLnTx/>
              <a:uFillTx/>
              <a:cs typeface="Times New Roman" panose="02020603050405020304" pitchFamily="18" charset="0"/>
            </a:endParaRPr>
          </a:p>
          <a:p>
            <a:pPr marL="0" marR="0" lvl="0" indent="0" defTabSz="609539"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cs typeface="Times New Roman" panose="02020603050405020304" pitchFamily="18" charset="0"/>
              </a:rPr>
              <a:t>Social Connection</a:t>
            </a:r>
          </a:p>
          <a:p>
            <a:pPr marL="0" marR="0" lvl="0" indent="0" defTabSz="609539" eaLnBrk="1" fontAlgn="auto" latinLnBrk="0" hangingPunct="1">
              <a:lnSpc>
                <a:spcPct val="100000"/>
              </a:lnSpc>
              <a:spcBef>
                <a:spcPts val="0"/>
              </a:spcBef>
              <a:spcAft>
                <a:spcPts val="0"/>
              </a:spcAft>
              <a:buClrTx/>
              <a:buSzTx/>
              <a:buFontTx/>
              <a:buNone/>
              <a:tabLst/>
              <a:defRPr/>
            </a:pPr>
            <a:r>
              <a:rPr lang="en-US" sz="2000" kern="0" dirty="0">
                <a:solidFill>
                  <a:schemeClr val="bg2"/>
                </a:solidFill>
              </a:rPr>
              <a:t>Be part of a local and national community of millions of adults who are staying active and living longer, healthier, happier lives</a:t>
            </a:r>
            <a:endParaRPr kumimoji="0" lang="en-US" sz="2000" b="0" i="0" u="none" strike="noStrike" kern="0" cap="none" spc="0" normalizeH="0" baseline="0" noProof="0" dirty="0">
              <a:ln>
                <a:noFill/>
              </a:ln>
              <a:solidFill>
                <a:schemeClr val="bg2"/>
              </a:solidFill>
              <a:effectLst/>
              <a:uLnTx/>
              <a:uFillTx/>
            </a:endParaRPr>
          </a:p>
        </p:txBody>
      </p:sp>
      <p:pic>
        <p:nvPicPr>
          <p:cNvPr id="21" name="Picture 20">
            <a:extLst>
              <a:ext uri="{FF2B5EF4-FFF2-40B4-BE49-F238E27FC236}">
                <a16:creationId xmlns:a16="http://schemas.microsoft.com/office/drawing/2014/main" id="{69FC184C-1CB6-4F4B-9159-C44CDDC0BE9E}"/>
              </a:ext>
            </a:extLst>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70033" y="1725570"/>
            <a:ext cx="1006454" cy="933042"/>
          </a:xfrm>
          <a:prstGeom prst="rect">
            <a:avLst/>
          </a:prstGeom>
          <a:ln>
            <a:noFill/>
          </a:ln>
        </p:spPr>
      </p:pic>
      <p:sp>
        <p:nvSpPr>
          <p:cNvPr id="30" name="TextBox 29">
            <a:extLst>
              <a:ext uri="{FF2B5EF4-FFF2-40B4-BE49-F238E27FC236}">
                <a16:creationId xmlns:a16="http://schemas.microsoft.com/office/drawing/2014/main" id="{96F19823-90FF-480F-83DD-260889B33F13}"/>
              </a:ext>
            </a:extLst>
          </p:cNvPr>
          <p:cNvSpPr txBox="1"/>
          <p:nvPr/>
        </p:nvSpPr>
        <p:spPr>
          <a:xfrm>
            <a:off x="270033" y="6180745"/>
            <a:ext cx="8320238" cy="646331"/>
          </a:xfrm>
          <a:prstGeom prst="rect">
            <a:avLst/>
          </a:prstGeom>
          <a:noFill/>
        </p:spPr>
        <p:txBody>
          <a:bodyPr wrap="square" rtlCol="0">
            <a:spAutoFit/>
          </a:bodyPr>
          <a:lstStyle/>
          <a:p>
            <a:pPr defTabSz="1219108">
              <a:defRPr/>
            </a:pPr>
            <a:r>
              <a:rPr lang="en-US" sz="1400" b="1" i="1" dirty="0">
                <a:solidFill>
                  <a:schemeClr val="accent6">
                    <a:lumMod val="50000"/>
                  </a:schemeClr>
                </a:solidFill>
              </a:rPr>
              <a:t>Always talk with your doctor before starting an exercise program.</a:t>
            </a:r>
          </a:p>
          <a:p>
            <a:pPr marL="228600" indent="-228600" defTabSz="1219108">
              <a:buAutoNum type="arabicPeriod"/>
              <a:defRPr/>
            </a:pPr>
            <a:r>
              <a:rPr lang="en-US" sz="1100" dirty="0">
                <a:solidFill>
                  <a:schemeClr val="accent6">
                    <a:lumMod val="50000"/>
                  </a:schemeClr>
                </a:solidFill>
              </a:rPr>
              <a:t>Participating locations (“PL”) are not owned or operated by Tivity Health, Inc. or its affiliates. Use of PL facilities and amenities </a:t>
            </a:r>
            <a:br>
              <a:rPr lang="en-US" sz="1100" dirty="0">
                <a:solidFill>
                  <a:schemeClr val="accent6">
                    <a:lumMod val="50000"/>
                  </a:schemeClr>
                </a:solidFill>
              </a:rPr>
            </a:br>
            <a:r>
              <a:rPr lang="en-US" sz="1100" dirty="0">
                <a:solidFill>
                  <a:schemeClr val="accent6">
                    <a:lumMod val="50000"/>
                  </a:schemeClr>
                </a:solidFill>
              </a:rPr>
              <a:t>is limited to terms and conditions of PL basic membership. Facilities and amenities vary by PL.</a:t>
            </a:r>
          </a:p>
        </p:txBody>
      </p:sp>
      <p:sp>
        <p:nvSpPr>
          <p:cNvPr id="31" name="Title 6">
            <a:extLst>
              <a:ext uri="{FF2B5EF4-FFF2-40B4-BE49-F238E27FC236}">
                <a16:creationId xmlns:a16="http://schemas.microsoft.com/office/drawing/2014/main" id="{A97C2806-82E2-4D14-866B-3505B291810E}"/>
              </a:ext>
            </a:extLst>
          </p:cNvPr>
          <p:cNvSpPr>
            <a:spLocks noGrp="1"/>
          </p:cNvSpPr>
          <p:nvPr>
            <p:ph type="title"/>
          </p:nvPr>
        </p:nvSpPr>
        <p:spPr>
          <a:xfrm>
            <a:off x="0" y="240148"/>
            <a:ext cx="12192000" cy="581040"/>
          </a:xfrm>
        </p:spPr>
        <p:txBody>
          <a:bodyPr>
            <a:noAutofit/>
          </a:bodyPr>
          <a:lstStyle/>
          <a:p>
            <a:r>
              <a:rPr lang="en-US" sz="5400" dirty="0">
                <a:latin typeface="Arial Narrow" panose="020B0606020202030204" pitchFamily="34" charset="0"/>
              </a:rPr>
              <a:t>SilverSneakers in the gym</a:t>
            </a:r>
          </a:p>
        </p:txBody>
      </p:sp>
      <p:pic>
        <p:nvPicPr>
          <p:cNvPr id="2" name="Picture 1">
            <a:extLst>
              <a:ext uri="{FF2B5EF4-FFF2-40B4-BE49-F238E27FC236}">
                <a16:creationId xmlns:a16="http://schemas.microsoft.com/office/drawing/2014/main" id="{C092261B-A617-BD57-54C5-525B23696467}"/>
              </a:ext>
            </a:extLst>
          </p:cNvPr>
          <p:cNvPicPr>
            <a:picLocks noChangeAspect="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70034" y="3329186"/>
            <a:ext cx="1006454" cy="933042"/>
          </a:xfrm>
          <a:prstGeom prst="rect">
            <a:avLst/>
          </a:prstGeom>
          <a:ln>
            <a:noFill/>
          </a:ln>
        </p:spPr>
      </p:pic>
      <p:pic>
        <p:nvPicPr>
          <p:cNvPr id="3" name="Picture 2">
            <a:extLst>
              <a:ext uri="{FF2B5EF4-FFF2-40B4-BE49-F238E27FC236}">
                <a16:creationId xmlns:a16="http://schemas.microsoft.com/office/drawing/2014/main" id="{84B573C6-B690-CF9B-F124-B9D3C2BF4438}"/>
              </a:ext>
            </a:extLst>
          </p:cNvPr>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09305" y="4989860"/>
            <a:ext cx="967182" cy="933041"/>
          </a:xfrm>
          <a:prstGeom prst="rect">
            <a:avLst/>
          </a:prstGeom>
          <a:ln>
            <a:noFill/>
          </a:ln>
        </p:spPr>
      </p:pic>
    </p:spTree>
    <p:extLst>
      <p:ext uri="{BB962C8B-B14F-4D97-AF65-F5344CB8AC3E}">
        <p14:creationId xmlns:p14="http://schemas.microsoft.com/office/powerpoint/2010/main" val="236075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window, floor, person&#10;&#10;Description automatically generated">
            <a:extLst>
              <a:ext uri="{FF2B5EF4-FFF2-40B4-BE49-F238E27FC236}">
                <a16:creationId xmlns:a16="http://schemas.microsoft.com/office/drawing/2014/main" id="{9A32464C-D4A6-4C02-9012-ABB3C528F5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740" y="977900"/>
            <a:ext cx="6493040" cy="5880100"/>
          </a:xfrm>
          <a:prstGeom prst="rect">
            <a:avLst/>
          </a:prstGeom>
        </p:spPr>
      </p:pic>
      <p:sp>
        <p:nvSpPr>
          <p:cNvPr id="14" name="TextBox 13">
            <a:extLst>
              <a:ext uri="{FF2B5EF4-FFF2-40B4-BE49-F238E27FC236}">
                <a16:creationId xmlns:a16="http://schemas.microsoft.com/office/drawing/2014/main" id="{899545D8-7616-4E8F-87C6-822D17207E6B}"/>
              </a:ext>
            </a:extLst>
          </p:cNvPr>
          <p:cNvSpPr txBox="1"/>
          <p:nvPr/>
        </p:nvSpPr>
        <p:spPr>
          <a:xfrm>
            <a:off x="-28740" y="4330865"/>
            <a:ext cx="2646680" cy="2000547"/>
          </a:xfrm>
          <a:prstGeom prst="rect">
            <a:avLst/>
          </a:prstGeom>
          <a:solidFill>
            <a:schemeClr val="bg1"/>
          </a:solidFill>
          <a:ln w="19050">
            <a:solidFill>
              <a:schemeClr val="tx2"/>
            </a:solidFill>
          </a:ln>
        </p:spPr>
        <p:txBody>
          <a:bodyPr wrap="square" anchor="ctr" anchorCtr="0">
            <a:noAutofit/>
          </a:bodyPr>
          <a:lstStyle/>
          <a:p>
            <a:pPr marL="168275" algn="ctr" defTabSz="609539">
              <a:spcAft>
                <a:spcPts val="600"/>
              </a:spcAft>
              <a:defRPr/>
            </a:pPr>
            <a:r>
              <a:rPr lang="en-US" sz="2000" b="1" kern="0" dirty="0">
                <a:solidFill>
                  <a:schemeClr val="tx2"/>
                </a:solidFill>
              </a:rPr>
              <a:t>Did You Know?</a:t>
            </a:r>
          </a:p>
          <a:p>
            <a:pPr marL="168275" algn="ctr" defTabSz="609539">
              <a:spcAft>
                <a:spcPts val="600"/>
              </a:spcAft>
              <a:defRPr/>
            </a:pPr>
            <a:r>
              <a:rPr lang="en-US" sz="1600" kern="0" dirty="0">
                <a:solidFill>
                  <a:schemeClr val="bg2"/>
                </a:solidFill>
              </a:rPr>
              <a:t>SilverSneakers offers an average of </a:t>
            </a:r>
            <a:r>
              <a:rPr lang="en-US" sz="1600" b="1" kern="0" dirty="0">
                <a:solidFill>
                  <a:schemeClr val="tx2"/>
                </a:solidFill>
              </a:rPr>
              <a:t>3,000 online events each week</a:t>
            </a:r>
            <a:r>
              <a:rPr lang="en-US" sz="1600" kern="0" dirty="0">
                <a:solidFill>
                  <a:schemeClr val="tx2"/>
                </a:solidFill>
              </a:rPr>
              <a:t> </a:t>
            </a:r>
            <a:r>
              <a:rPr lang="en-US" sz="1600" kern="0" dirty="0">
                <a:solidFill>
                  <a:schemeClr val="bg2"/>
                </a:solidFill>
              </a:rPr>
              <a:t>through SilverSneakers LIVE and SilverSneakers On-Demand</a:t>
            </a:r>
          </a:p>
        </p:txBody>
      </p:sp>
      <p:sp>
        <p:nvSpPr>
          <p:cNvPr id="15" name="Rectangle 14">
            <a:extLst>
              <a:ext uri="{FF2B5EF4-FFF2-40B4-BE49-F238E27FC236}">
                <a16:creationId xmlns:a16="http://schemas.microsoft.com/office/drawing/2014/main" id="{E0A18ED6-F04A-46C4-B67C-2F6B3E910F15}"/>
              </a:ext>
            </a:extLst>
          </p:cNvPr>
          <p:cNvSpPr/>
          <p:nvPr/>
        </p:nvSpPr>
        <p:spPr>
          <a:xfrm>
            <a:off x="7009549" y="1620819"/>
            <a:ext cx="5066011" cy="2677656"/>
          </a:xfrm>
          <a:prstGeom prst="rect">
            <a:avLst/>
          </a:prstGeom>
        </p:spPr>
        <p:txBody>
          <a:bodyPr wrap="square">
            <a:spAutoFit/>
          </a:bodyPr>
          <a:lstStyle/>
          <a:p>
            <a:pPr marL="0" marR="0" lvl="0" indent="0" defTabSz="609539"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cs typeface="Times New Roman" panose="02020603050405020304" pitchFamily="18" charset="0"/>
              </a:rPr>
              <a:t>SilverSneakers LIVE</a:t>
            </a:r>
            <a:endParaRPr lang="en-US" sz="2400" b="1" kern="0" dirty="0">
              <a:solidFill>
                <a:srgbClr val="0070C0"/>
              </a:solidFill>
              <a:cs typeface="Times New Roman" panose="02020603050405020304" pitchFamily="18" charset="0"/>
            </a:endParaRPr>
          </a:p>
          <a:p>
            <a:pPr marL="0" marR="0" lvl="0" indent="0" defTabSz="609539" eaLnBrk="1" fontAlgn="auto" latinLnBrk="0" hangingPunct="1">
              <a:lnSpc>
                <a:spcPct val="100000"/>
              </a:lnSpc>
              <a:spcBef>
                <a:spcPts val="0"/>
              </a:spcBef>
              <a:spcAft>
                <a:spcPts val="0"/>
              </a:spcAft>
              <a:buClrTx/>
              <a:buSzTx/>
              <a:buFontTx/>
              <a:buNone/>
              <a:tabLst/>
              <a:defRPr/>
            </a:pPr>
            <a:r>
              <a:rPr lang="en-US" sz="2000" b="0" kern="0" dirty="0">
                <a:solidFill>
                  <a:schemeClr val="bg2"/>
                </a:solidFill>
                <a:latin typeface="Calibri" panose="020F0502020204030204"/>
              </a:rPr>
              <a:t>Enjoy online classes and workshops from the convenience and comfort of your own home. Classes are led by specially trained SilverSneakers instructors 7 days a week, </a:t>
            </a:r>
            <a:br>
              <a:rPr lang="en-US" sz="2000" b="0" kern="0" dirty="0">
                <a:solidFill>
                  <a:schemeClr val="bg2"/>
                </a:solidFill>
                <a:latin typeface="Calibri" panose="020F0502020204030204"/>
              </a:rPr>
            </a:br>
            <a:r>
              <a:rPr lang="en-US" sz="2000" b="0" kern="0" dirty="0">
                <a:solidFill>
                  <a:schemeClr val="bg2"/>
                </a:solidFill>
                <a:latin typeface="Calibri" panose="020F0502020204030204"/>
              </a:rPr>
              <a:t>with hundreds of classes each week for all levels and abilities. </a:t>
            </a:r>
          </a:p>
          <a:p>
            <a:pPr defTabSz="609539">
              <a:spcBef>
                <a:spcPts val="1200"/>
              </a:spcBef>
              <a:defRPr/>
            </a:pPr>
            <a:r>
              <a:rPr lang="en-US" sz="1400" i="1" dirty="0">
                <a:solidFill>
                  <a:schemeClr val="bg2"/>
                </a:solidFill>
                <a:effectLst/>
                <a:latin typeface="Calibri" panose="020F0502020204030204" pitchFamily="34" charset="0"/>
                <a:cs typeface="Calibri" panose="020F0502020204030204" pitchFamily="34" charset="0"/>
              </a:rPr>
              <a:t>Closed captioning is available.</a:t>
            </a:r>
          </a:p>
        </p:txBody>
      </p:sp>
      <p:sp>
        <p:nvSpPr>
          <p:cNvPr id="18" name="Freeform 14">
            <a:extLst>
              <a:ext uri="{FF2B5EF4-FFF2-40B4-BE49-F238E27FC236}">
                <a16:creationId xmlns:a16="http://schemas.microsoft.com/office/drawing/2014/main" id="{C7AB91B9-A8E4-4048-8CB3-2DE1984CBCC3}"/>
              </a:ext>
            </a:extLst>
          </p:cNvPr>
          <p:cNvSpPr/>
          <p:nvPr/>
        </p:nvSpPr>
        <p:spPr>
          <a:xfrm flipV="1">
            <a:off x="-2381" y="1"/>
            <a:ext cx="12194381" cy="1219097"/>
          </a:xfrm>
          <a:custGeom>
            <a:avLst/>
            <a:gdLst>
              <a:gd name="connsiteX0" fmla="*/ 0 w 9145786"/>
              <a:gd name="connsiteY0" fmla="*/ 914323 h 914323"/>
              <a:gd name="connsiteX1" fmla="*/ 9145786 w 9145786"/>
              <a:gd name="connsiteY1" fmla="*/ 914323 h 914323"/>
              <a:gd name="connsiteX2" fmla="*/ 9145786 w 9145786"/>
              <a:gd name="connsiteY2" fmla="*/ 874568 h 914323"/>
              <a:gd name="connsiteX3" fmla="*/ 9145786 w 9145786"/>
              <a:gd name="connsiteY3" fmla="*/ 655906 h 914323"/>
              <a:gd name="connsiteX4" fmla="*/ 9145786 w 9145786"/>
              <a:gd name="connsiteY4" fmla="*/ 215822 h 914323"/>
              <a:gd name="connsiteX5" fmla="*/ 9141740 w 9145786"/>
              <a:gd name="connsiteY5" fmla="*/ 215822 h 914323"/>
              <a:gd name="connsiteX6" fmla="*/ 9141740 w 9145786"/>
              <a:gd name="connsiteY6" fmla="*/ 159873 h 914323"/>
              <a:gd name="connsiteX7" fmla="*/ 9117597 w 9145786"/>
              <a:gd name="connsiteY7" fmla="*/ 155939 h 914323"/>
              <a:gd name="connsiteX8" fmla="*/ 4536982 w 9145786"/>
              <a:gd name="connsiteY8" fmla="*/ 0 h 914323"/>
              <a:gd name="connsiteX9" fmla="*/ 31771 w 9145786"/>
              <a:gd name="connsiteY9" fmla="*/ 145627 h 914323"/>
              <a:gd name="connsiteX10" fmla="*/ 0 w 9145786"/>
              <a:gd name="connsiteY10" fmla="*/ 149972 h 914323"/>
              <a:gd name="connsiteX11" fmla="*/ 0 w 9145786"/>
              <a:gd name="connsiteY11" fmla="*/ 443872 h 914323"/>
              <a:gd name="connsiteX12" fmla="*/ 1786 w 9145786"/>
              <a:gd name="connsiteY12" fmla="*/ 443872 h 914323"/>
              <a:gd name="connsiteX13" fmla="*/ 1786 w 9145786"/>
              <a:gd name="connsiteY13" fmla="*/ 655906 h 914323"/>
              <a:gd name="connsiteX14" fmla="*/ 0 w 9145786"/>
              <a:gd name="connsiteY14" fmla="*/ 655906 h 91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5786" h="914323">
                <a:moveTo>
                  <a:pt x="0" y="914323"/>
                </a:moveTo>
                <a:lnTo>
                  <a:pt x="9145786" y="914323"/>
                </a:lnTo>
                <a:lnTo>
                  <a:pt x="9145786" y="874568"/>
                </a:lnTo>
                <a:lnTo>
                  <a:pt x="9145786" y="655906"/>
                </a:lnTo>
                <a:lnTo>
                  <a:pt x="9145786" y="215822"/>
                </a:lnTo>
                <a:lnTo>
                  <a:pt x="9141740" y="215822"/>
                </a:lnTo>
                <a:lnTo>
                  <a:pt x="9141740" y="159873"/>
                </a:lnTo>
                <a:lnTo>
                  <a:pt x="9117597" y="155939"/>
                </a:lnTo>
                <a:cubicBezTo>
                  <a:pt x="8510339" y="65596"/>
                  <a:pt x="6689208" y="0"/>
                  <a:pt x="4536982" y="0"/>
                </a:cubicBezTo>
                <a:cubicBezTo>
                  <a:pt x="2467534" y="0"/>
                  <a:pt x="704202" y="60647"/>
                  <a:pt x="31771" y="145627"/>
                </a:cubicBezTo>
                <a:lnTo>
                  <a:pt x="0" y="149972"/>
                </a:lnTo>
                <a:lnTo>
                  <a:pt x="0" y="443872"/>
                </a:lnTo>
                <a:lnTo>
                  <a:pt x="1786" y="443872"/>
                </a:lnTo>
                <a:lnTo>
                  <a:pt x="1786" y="655906"/>
                </a:lnTo>
                <a:lnTo>
                  <a:pt x="0" y="65590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Title 2">
            <a:extLst>
              <a:ext uri="{FF2B5EF4-FFF2-40B4-BE49-F238E27FC236}">
                <a16:creationId xmlns:a16="http://schemas.microsoft.com/office/drawing/2014/main" id="{21FA0117-BDC8-408B-9815-64A0C57D67CF}"/>
              </a:ext>
            </a:extLst>
          </p:cNvPr>
          <p:cNvSpPr>
            <a:spLocks noGrp="1"/>
          </p:cNvSpPr>
          <p:nvPr>
            <p:ph type="title"/>
          </p:nvPr>
        </p:nvSpPr>
        <p:spPr>
          <a:xfrm>
            <a:off x="26359" y="275088"/>
            <a:ext cx="12192000" cy="581040"/>
          </a:xfrm>
        </p:spPr>
        <p:txBody>
          <a:bodyPr/>
          <a:lstStyle/>
          <a:p>
            <a:r>
              <a:rPr lang="en-US" sz="5400" dirty="0">
                <a:latin typeface="Arial Narrow" panose="020B0606020202030204" pitchFamily="34" charset="0"/>
              </a:rPr>
              <a:t>SilverSneakers at home</a:t>
            </a:r>
          </a:p>
        </p:txBody>
      </p:sp>
      <p:sp>
        <p:nvSpPr>
          <p:cNvPr id="10" name="TextBox 9">
            <a:extLst>
              <a:ext uri="{FF2B5EF4-FFF2-40B4-BE49-F238E27FC236}">
                <a16:creationId xmlns:a16="http://schemas.microsoft.com/office/drawing/2014/main" id="{F2C8109E-B524-4459-AA71-FEE95CD21035}"/>
              </a:ext>
            </a:extLst>
          </p:cNvPr>
          <p:cNvSpPr txBox="1"/>
          <p:nvPr/>
        </p:nvSpPr>
        <p:spPr>
          <a:xfrm>
            <a:off x="7009549" y="4443598"/>
            <a:ext cx="4920806" cy="2000548"/>
          </a:xfrm>
          <a:prstGeom prst="rect">
            <a:avLst/>
          </a:prstGeom>
          <a:noFill/>
        </p:spPr>
        <p:txBody>
          <a:bodyPr wrap="square">
            <a:spAutoFit/>
          </a:bodyPr>
          <a:lstStyle/>
          <a:p>
            <a:pPr marL="0" marR="0" lvl="0" indent="0" defTabSz="609539"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cs typeface="Times New Roman" panose="02020603050405020304" pitchFamily="18" charset="0"/>
              </a:rPr>
              <a:t>SilverSneakers On-Demand</a:t>
            </a:r>
          </a:p>
          <a:p>
            <a:pPr marL="0" marR="0" lvl="0" indent="0" defTabSz="609539" eaLnBrk="1" fontAlgn="auto" latinLnBrk="0" hangingPunct="1">
              <a:lnSpc>
                <a:spcPct val="100000"/>
              </a:lnSpc>
              <a:spcBef>
                <a:spcPts val="0"/>
              </a:spcBef>
              <a:spcAft>
                <a:spcPts val="0"/>
              </a:spcAft>
              <a:buClrTx/>
              <a:buSzTx/>
              <a:buFontTx/>
              <a:buNone/>
              <a:tabLst/>
              <a:defRPr/>
            </a:pPr>
            <a:r>
              <a:rPr lang="en-US" sz="2000" b="0" kern="0" dirty="0">
                <a:solidFill>
                  <a:schemeClr val="bg2"/>
                </a:solidFill>
                <a:latin typeface="Calibri" panose="020F0502020204030204"/>
              </a:rPr>
              <a:t>Access an exclusive online library of hundreds of workout classes, wellness videos and exercise programs for all interests and abilities. Watch when you want, as often as you like.</a:t>
            </a:r>
            <a:endParaRPr kumimoji="0" lang="en-US" sz="2000" b="0" i="0" u="none" strike="noStrike" kern="0" cap="none" spc="0" normalizeH="0" baseline="0" noProof="0" dirty="0">
              <a:ln>
                <a:noFill/>
              </a:ln>
              <a:solidFill>
                <a:schemeClr val="bg2"/>
              </a:solidFill>
              <a:effectLst/>
              <a:uLnTx/>
              <a:uFillTx/>
              <a:cs typeface="Times New Roman" panose="02020603050405020304" pitchFamily="18" charset="0"/>
            </a:endParaRPr>
          </a:p>
        </p:txBody>
      </p:sp>
    </p:spTree>
    <p:extLst>
      <p:ext uri="{BB962C8B-B14F-4D97-AF65-F5344CB8AC3E}">
        <p14:creationId xmlns:p14="http://schemas.microsoft.com/office/powerpoint/2010/main" val="1704813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eople running in a park&#10;&#10;Description automatically generated with medium confidence">
            <a:extLst>
              <a:ext uri="{FF2B5EF4-FFF2-40B4-BE49-F238E27FC236}">
                <a16:creationId xmlns:a16="http://schemas.microsoft.com/office/drawing/2014/main" id="{2843E5CB-7F4F-429E-92D5-01B92E9232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604000" y="990600"/>
            <a:ext cx="5588000" cy="5880099"/>
          </a:xfrm>
          <a:prstGeom prst="rect">
            <a:avLst/>
          </a:prstGeom>
        </p:spPr>
      </p:pic>
      <p:sp>
        <p:nvSpPr>
          <p:cNvPr id="18" name="Freeform 14">
            <a:extLst>
              <a:ext uri="{FF2B5EF4-FFF2-40B4-BE49-F238E27FC236}">
                <a16:creationId xmlns:a16="http://schemas.microsoft.com/office/drawing/2014/main" id="{C7AB91B9-A8E4-4048-8CB3-2DE1984CBCC3}"/>
              </a:ext>
            </a:extLst>
          </p:cNvPr>
          <p:cNvSpPr/>
          <p:nvPr/>
        </p:nvSpPr>
        <p:spPr>
          <a:xfrm flipV="1">
            <a:off x="-2381" y="1"/>
            <a:ext cx="12194381" cy="1219097"/>
          </a:xfrm>
          <a:custGeom>
            <a:avLst/>
            <a:gdLst>
              <a:gd name="connsiteX0" fmla="*/ 0 w 9145786"/>
              <a:gd name="connsiteY0" fmla="*/ 914323 h 914323"/>
              <a:gd name="connsiteX1" fmla="*/ 9145786 w 9145786"/>
              <a:gd name="connsiteY1" fmla="*/ 914323 h 914323"/>
              <a:gd name="connsiteX2" fmla="*/ 9145786 w 9145786"/>
              <a:gd name="connsiteY2" fmla="*/ 874568 h 914323"/>
              <a:gd name="connsiteX3" fmla="*/ 9145786 w 9145786"/>
              <a:gd name="connsiteY3" fmla="*/ 655906 h 914323"/>
              <a:gd name="connsiteX4" fmla="*/ 9145786 w 9145786"/>
              <a:gd name="connsiteY4" fmla="*/ 215822 h 914323"/>
              <a:gd name="connsiteX5" fmla="*/ 9141740 w 9145786"/>
              <a:gd name="connsiteY5" fmla="*/ 215822 h 914323"/>
              <a:gd name="connsiteX6" fmla="*/ 9141740 w 9145786"/>
              <a:gd name="connsiteY6" fmla="*/ 159873 h 914323"/>
              <a:gd name="connsiteX7" fmla="*/ 9117597 w 9145786"/>
              <a:gd name="connsiteY7" fmla="*/ 155939 h 914323"/>
              <a:gd name="connsiteX8" fmla="*/ 4536982 w 9145786"/>
              <a:gd name="connsiteY8" fmla="*/ 0 h 914323"/>
              <a:gd name="connsiteX9" fmla="*/ 31771 w 9145786"/>
              <a:gd name="connsiteY9" fmla="*/ 145627 h 914323"/>
              <a:gd name="connsiteX10" fmla="*/ 0 w 9145786"/>
              <a:gd name="connsiteY10" fmla="*/ 149972 h 914323"/>
              <a:gd name="connsiteX11" fmla="*/ 0 w 9145786"/>
              <a:gd name="connsiteY11" fmla="*/ 443872 h 914323"/>
              <a:gd name="connsiteX12" fmla="*/ 1786 w 9145786"/>
              <a:gd name="connsiteY12" fmla="*/ 443872 h 914323"/>
              <a:gd name="connsiteX13" fmla="*/ 1786 w 9145786"/>
              <a:gd name="connsiteY13" fmla="*/ 655906 h 914323"/>
              <a:gd name="connsiteX14" fmla="*/ 0 w 9145786"/>
              <a:gd name="connsiteY14" fmla="*/ 655906 h 91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5786" h="914323">
                <a:moveTo>
                  <a:pt x="0" y="914323"/>
                </a:moveTo>
                <a:lnTo>
                  <a:pt x="9145786" y="914323"/>
                </a:lnTo>
                <a:lnTo>
                  <a:pt x="9145786" y="874568"/>
                </a:lnTo>
                <a:lnTo>
                  <a:pt x="9145786" y="655906"/>
                </a:lnTo>
                <a:lnTo>
                  <a:pt x="9145786" y="215822"/>
                </a:lnTo>
                <a:lnTo>
                  <a:pt x="9141740" y="215822"/>
                </a:lnTo>
                <a:lnTo>
                  <a:pt x="9141740" y="159873"/>
                </a:lnTo>
                <a:lnTo>
                  <a:pt x="9117597" y="155939"/>
                </a:lnTo>
                <a:cubicBezTo>
                  <a:pt x="8510339" y="65596"/>
                  <a:pt x="6689208" y="0"/>
                  <a:pt x="4536982" y="0"/>
                </a:cubicBezTo>
                <a:cubicBezTo>
                  <a:pt x="2467534" y="0"/>
                  <a:pt x="704202" y="60647"/>
                  <a:pt x="31771" y="145627"/>
                </a:cubicBezTo>
                <a:lnTo>
                  <a:pt x="0" y="149972"/>
                </a:lnTo>
                <a:lnTo>
                  <a:pt x="0" y="443872"/>
                </a:lnTo>
                <a:lnTo>
                  <a:pt x="1786" y="443872"/>
                </a:lnTo>
                <a:lnTo>
                  <a:pt x="1786" y="655906"/>
                </a:lnTo>
                <a:lnTo>
                  <a:pt x="0" y="65590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Title 2">
            <a:extLst>
              <a:ext uri="{FF2B5EF4-FFF2-40B4-BE49-F238E27FC236}">
                <a16:creationId xmlns:a16="http://schemas.microsoft.com/office/drawing/2014/main" id="{21FA0117-BDC8-408B-9815-64A0C57D67CF}"/>
              </a:ext>
            </a:extLst>
          </p:cNvPr>
          <p:cNvSpPr>
            <a:spLocks noGrp="1"/>
          </p:cNvSpPr>
          <p:nvPr>
            <p:ph type="title"/>
          </p:nvPr>
        </p:nvSpPr>
        <p:spPr>
          <a:xfrm>
            <a:off x="26359" y="275088"/>
            <a:ext cx="12192000" cy="581040"/>
          </a:xfrm>
        </p:spPr>
        <p:txBody>
          <a:bodyPr/>
          <a:lstStyle/>
          <a:p>
            <a:r>
              <a:rPr lang="en-US" sz="5400" dirty="0">
                <a:latin typeface="Arial Narrow" panose="020B0606020202030204" pitchFamily="34" charset="0"/>
              </a:rPr>
              <a:t>SilverSneakers in your community</a:t>
            </a:r>
          </a:p>
        </p:txBody>
      </p:sp>
      <p:sp>
        <p:nvSpPr>
          <p:cNvPr id="9" name="TextBox 8">
            <a:extLst>
              <a:ext uri="{FF2B5EF4-FFF2-40B4-BE49-F238E27FC236}">
                <a16:creationId xmlns:a16="http://schemas.microsoft.com/office/drawing/2014/main" id="{2981F854-0464-4529-9AE8-30A48B095B41}"/>
              </a:ext>
            </a:extLst>
          </p:cNvPr>
          <p:cNvSpPr txBox="1"/>
          <p:nvPr/>
        </p:nvSpPr>
        <p:spPr>
          <a:xfrm>
            <a:off x="543488" y="1706814"/>
            <a:ext cx="5323912" cy="423449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Community Classes</a:t>
            </a:r>
          </a:p>
          <a:p>
            <a:pPr marL="0" marR="0" lvl="0" indent="0" algn="l" defTabSz="121917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chemeClr val="bg2"/>
                </a:solidFill>
                <a:effectLst/>
                <a:uLnTx/>
                <a:uFillTx/>
                <a:latin typeface="Calibri" panose="020F0502020204030204"/>
                <a:ea typeface="+mn-ea"/>
                <a:cs typeface="+mn-cs"/>
              </a:rPr>
              <a:t>Join group activities and classes¹ offered outside a traditional fitness center setting. </a:t>
            </a:r>
            <a:r>
              <a:rPr lang="en-US" sz="2000" dirty="0">
                <a:solidFill>
                  <a:schemeClr val="bg2"/>
                </a:solidFill>
                <a:latin typeface="Calibri" panose="020F0502020204030204"/>
              </a:rPr>
              <a:t>Your membership includes access to:</a:t>
            </a:r>
            <a:endParaRPr kumimoji="0" lang="en-US" sz="2000" b="0" i="0" u="none" strike="noStrike" kern="1200" cap="none" spc="0" normalizeH="0" baseline="0" noProof="0" dirty="0">
              <a:ln>
                <a:noFill/>
              </a:ln>
              <a:solidFill>
                <a:schemeClr val="bg2"/>
              </a:solidFill>
              <a:effectLst/>
              <a:uLnTx/>
              <a:uFillTx/>
              <a:latin typeface="Calibri" panose="020F0502020204030204"/>
              <a:ea typeface="+mn-ea"/>
              <a:cs typeface="+mn-cs"/>
            </a:endParaRPr>
          </a:p>
          <a:p>
            <a:pPr marL="347663" marR="0" lvl="0" indent="-174625"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bg2"/>
                </a:solidFill>
                <a:effectLst/>
                <a:uLnTx/>
                <a:uFillTx/>
                <a:latin typeface="Calibri" panose="020F0502020204030204"/>
                <a:ea typeface="+mn-ea"/>
                <a:cs typeface="+mn-cs"/>
              </a:rPr>
              <a:t>Various venues such as medical centers, parks and community centers where older adults already gather</a:t>
            </a:r>
          </a:p>
          <a:p>
            <a:pPr marL="347663" marR="0" lvl="0" indent="-174625"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bg2"/>
                </a:solidFill>
                <a:effectLst/>
                <a:uLnTx/>
                <a:uFillTx/>
                <a:latin typeface="Calibri" panose="020F0502020204030204"/>
                <a:ea typeface="+mn-ea"/>
                <a:cs typeface="+mn-cs"/>
              </a:rPr>
              <a:t>Classes taught by professionals trained in older adult fitness</a:t>
            </a:r>
          </a:p>
          <a:p>
            <a:pPr marL="347663" marR="0" lvl="0" indent="-174625"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bg2"/>
                </a:solidFill>
                <a:effectLst/>
                <a:uLnTx/>
                <a:uFillTx/>
                <a:latin typeface="Calibri" panose="020F0502020204030204"/>
                <a:ea typeface="+mn-ea"/>
                <a:cs typeface="+mn-cs"/>
              </a:rPr>
              <a:t>Events including shared meals, holiday celebrations and class socials</a:t>
            </a:r>
          </a:p>
          <a:p>
            <a:pPr marL="842412" marR="0" lvl="1" indent="-232828" algn="l" defTabSz="1219170" rtl="0" eaLnBrk="1" fontAlgn="auto" latinLnBrk="0" hangingPunct="1">
              <a:lnSpc>
                <a:spcPct val="100000"/>
              </a:lnSpc>
              <a:spcBef>
                <a:spcPts val="533"/>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44C59"/>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B9CF4A8-9FED-4A47-90A9-AD9C21D0050A}"/>
              </a:ext>
            </a:extLst>
          </p:cNvPr>
          <p:cNvSpPr txBox="1"/>
          <p:nvPr/>
        </p:nvSpPr>
        <p:spPr>
          <a:xfrm>
            <a:off x="543489" y="6259746"/>
            <a:ext cx="5323912" cy="338554"/>
          </a:xfrm>
          <a:prstGeom prst="rect">
            <a:avLst/>
          </a:prstGeom>
          <a:noFill/>
        </p:spPr>
        <p:txBody>
          <a:bodyPr wrap="square" rtlCol="0">
            <a:spAutoFit/>
          </a:bodyPr>
          <a:lstStyle/>
          <a:p>
            <a:r>
              <a:rPr lang="en-US" sz="800" i="1" dirty="0">
                <a:solidFill>
                  <a:schemeClr val="accent6">
                    <a:lumMod val="50000"/>
                  </a:schemeClr>
                </a:solidFill>
                <a:latin typeface="Calibri" panose="020F0502020204030204"/>
              </a:rPr>
              <a:t>1. Membership includes SilverSneakers instructor-led group fitness classes. Some locations offer members additional classes. Classes vary by location. </a:t>
            </a:r>
            <a:endParaRPr lang="en-US" sz="800" i="1" dirty="0">
              <a:solidFill>
                <a:schemeClr val="accent6">
                  <a:lumMod val="50000"/>
                </a:schemeClr>
              </a:solidFill>
            </a:endParaRPr>
          </a:p>
        </p:txBody>
      </p:sp>
    </p:spTree>
    <p:extLst>
      <p:ext uri="{BB962C8B-B14F-4D97-AF65-F5344CB8AC3E}">
        <p14:creationId xmlns:p14="http://schemas.microsoft.com/office/powerpoint/2010/main" val="3113869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B46A92-130E-4584-9797-8C065A13A009}"/>
              </a:ext>
            </a:extLst>
          </p:cNvPr>
          <p:cNvSpPr>
            <a:spLocks noGrp="1"/>
          </p:cNvSpPr>
          <p:nvPr>
            <p:ph type="title"/>
          </p:nvPr>
        </p:nvSpPr>
        <p:spPr/>
        <p:txBody>
          <a:bodyPr/>
          <a:lstStyle/>
          <a:p>
            <a:r>
              <a:rPr lang="en-US" sz="5400" dirty="0">
                <a:latin typeface="Arial Narrow" panose="020B0606020202030204" pitchFamily="34" charset="0"/>
              </a:rPr>
              <a:t>Resources at your fingertips</a:t>
            </a:r>
          </a:p>
        </p:txBody>
      </p:sp>
      <p:sp>
        <p:nvSpPr>
          <p:cNvPr id="11" name="TextBox 10">
            <a:extLst>
              <a:ext uri="{FF2B5EF4-FFF2-40B4-BE49-F238E27FC236}">
                <a16:creationId xmlns:a16="http://schemas.microsoft.com/office/drawing/2014/main" id="{CF1B1764-41A8-4079-83DB-CC34682D8E21}"/>
              </a:ext>
            </a:extLst>
          </p:cNvPr>
          <p:cNvSpPr txBox="1"/>
          <p:nvPr/>
        </p:nvSpPr>
        <p:spPr>
          <a:xfrm>
            <a:off x="469255" y="1492238"/>
            <a:ext cx="5260299" cy="5062924"/>
          </a:xfrm>
          <a:prstGeom prst="rect">
            <a:avLst/>
          </a:prstGeom>
          <a:noFill/>
        </p:spPr>
        <p:txBody>
          <a:bodyPr wrap="square">
            <a:spAutoFit/>
          </a:bodyPr>
          <a:lstStyle/>
          <a:p>
            <a:pPr marL="7938" marR="0" lvl="0" indent="0" algn="ctr" defTabSz="457154" eaLnBrk="1" fontAlgn="auto" latinLnBrk="0" hangingPunct="1">
              <a:lnSpc>
                <a:spcPct val="100000"/>
              </a:lnSpc>
              <a:spcBef>
                <a:spcPts val="0"/>
              </a:spcBef>
              <a:spcAft>
                <a:spcPts val="600"/>
              </a:spcAft>
              <a:buClrTx/>
              <a:buSzTx/>
              <a:buFontTx/>
              <a:buNone/>
              <a:tabLst/>
              <a:defRPr/>
            </a:pPr>
            <a:r>
              <a:rPr kumimoji="0" lang="en-US" sz="2000" b="1" i="0" u="none" strike="noStrike" kern="0" cap="none" spc="0" normalizeH="0" baseline="0" noProof="0" dirty="0">
                <a:ln>
                  <a:noFill/>
                </a:ln>
                <a:solidFill>
                  <a:schemeClr val="bg2"/>
                </a:solidFill>
                <a:effectLst/>
                <a:uLnTx/>
                <a:uFillTx/>
                <a:cs typeface="Times New Roman" panose="02020603050405020304" pitchFamily="18" charset="0"/>
              </a:rPr>
              <a:t>The FREE </a:t>
            </a:r>
            <a:r>
              <a:rPr kumimoji="0" lang="en-US" sz="2000" b="1" i="0" u="none" strike="noStrike" kern="0" cap="none" spc="0" normalizeH="0" baseline="0" noProof="0" dirty="0">
                <a:ln>
                  <a:noFill/>
                </a:ln>
                <a:solidFill>
                  <a:srgbClr val="0070C0"/>
                </a:solidFill>
                <a:effectLst/>
                <a:uLnTx/>
                <a:uFillTx/>
                <a:cs typeface="Times New Roman" panose="02020603050405020304" pitchFamily="18" charset="0"/>
              </a:rPr>
              <a:t>SilverSneakers.com </a:t>
            </a:r>
            <a:r>
              <a:rPr lang="en-US" sz="2000" b="1" kern="0" dirty="0">
                <a:solidFill>
                  <a:schemeClr val="bg2"/>
                </a:solidFill>
                <a:cs typeface="Times New Roman" panose="02020603050405020304" pitchFamily="18" charset="0"/>
              </a:rPr>
              <a:t>Member Account is the one-stop shop for:</a:t>
            </a:r>
          </a:p>
          <a:p>
            <a:pPr marL="350838" marR="0" lvl="0" indent="-342900" defTabSz="457154"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b="1" kern="0" dirty="0">
                <a:solidFill>
                  <a:srgbClr val="0070C0"/>
                </a:solidFill>
                <a:cs typeface="Times New Roman" panose="02020603050405020304" pitchFamily="18" charset="0"/>
              </a:rPr>
              <a:t>Personalized member information </a:t>
            </a:r>
            <a:r>
              <a:rPr lang="en-US" sz="2000" kern="0" dirty="0">
                <a:solidFill>
                  <a:schemeClr val="bg2"/>
                </a:solidFill>
                <a:cs typeface="Times New Roman" panose="02020603050405020304" pitchFamily="18" charset="0"/>
              </a:rPr>
              <a:t>like your 16-Digit SilverSneakers ID number</a:t>
            </a:r>
          </a:p>
          <a:p>
            <a:pPr marL="350838" marR="0" lvl="0" indent="-342900" defTabSz="457154"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b="1" kern="0" dirty="0">
                <a:solidFill>
                  <a:srgbClr val="0070C0"/>
                </a:solidFill>
                <a:cs typeface="Times New Roman" panose="02020603050405020304" pitchFamily="18" charset="0"/>
              </a:rPr>
              <a:t>SilverSneakers LIVE </a:t>
            </a:r>
            <a:r>
              <a:rPr lang="en-US" sz="2000" kern="0" dirty="0">
                <a:solidFill>
                  <a:schemeClr val="bg2"/>
                </a:solidFill>
                <a:cs typeface="Times New Roman" panose="02020603050405020304" pitchFamily="18" charset="0"/>
              </a:rPr>
              <a:t>classes, offered daily by SilverSneakers instructors</a:t>
            </a:r>
          </a:p>
          <a:p>
            <a:pPr marL="350838" marR="0" lvl="0" indent="-342900" defTabSz="457154"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b="1" kern="0" dirty="0">
                <a:solidFill>
                  <a:srgbClr val="0070C0"/>
                </a:solidFill>
                <a:cs typeface="Times New Roman" panose="02020603050405020304" pitchFamily="18" charset="0"/>
              </a:rPr>
              <a:t>SilverSneakers On-Demand</a:t>
            </a:r>
            <a:r>
              <a:rPr lang="en-US" sz="2000" b="1" kern="0" dirty="0">
                <a:solidFill>
                  <a:schemeClr val="bg2"/>
                </a:solidFill>
                <a:cs typeface="Times New Roman" panose="02020603050405020304" pitchFamily="18" charset="0"/>
              </a:rPr>
              <a:t> </a:t>
            </a:r>
            <a:r>
              <a:rPr lang="en-US" sz="2000" kern="0" dirty="0">
                <a:solidFill>
                  <a:schemeClr val="bg2"/>
                </a:solidFill>
                <a:cs typeface="Times New Roman" panose="02020603050405020304" pitchFamily="18" charset="0"/>
              </a:rPr>
              <a:t>videos including specialized content &amp; fitness challenges</a:t>
            </a:r>
          </a:p>
          <a:p>
            <a:pPr marL="350838" marR="0" lvl="0" indent="-342900" defTabSz="457154"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b="1" kern="0" dirty="0">
                <a:solidFill>
                  <a:srgbClr val="0070C0"/>
                </a:solidFill>
                <a:cs typeface="Times New Roman" panose="02020603050405020304" pitchFamily="18" charset="0"/>
              </a:rPr>
              <a:t>Fitness locations near you</a:t>
            </a:r>
            <a:r>
              <a:rPr lang="en-US" sz="2000" b="1" kern="0" dirty="0">
                <a:solidFill>
                  <a:schemeClr val="bg2"/>
                </a:solidFill>
                <a:cs typeface="Times New Roman" panose="02020603050405020304" pitchFamily="18" charset="0"/>
              </a:rPr>
              <a:t> </a:t>
            </a:r>
            <a:r>
              <a:rPr lang="en-US" sz="2000" kern="0" dirty="0">
                <a:solidFill>
                  <a:schemeClr val="bg2"/>
                </a:solidFill>
                <a:cs typeface="Times New Roman" panose="02020603050405020304" pitchFamily="18" charset="0"/>
              </a:rPr>
              <a:t>and the location finder</a:t>
            </a:r>
          </a:p>
          <a:p>
            <a:pPr marL="350838" marR="0" lvl="0" indent="-342900" defTabSz="457154"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b="1" kern="0" dirty="0">
                <a:solidFill>
                  <a:srgbClr val="0070C0"/>
                </a:solidFill>
                <a:cs typeface="Times New Roman" panose="02020603050405020304" pitchFamily="18" charset="0"/>
              </a:rPr>
              <a:t>Additional health &amp; wellness programs </a:t>
            </a:r>
            <a:r>
              <a:rPr lang="en-US" sz="2000" kern="0" dirty="0">
                <a:solidFill>
                  <a:schemeClr val="bg2"/>
                </a:solidFill>
                <a:cs typeface="Times New Roman" panose="02020603050405020304" pitchFamily="18" charset="0"/>
              </a:rPr>
              <a:t>made available to you by our partners like </a:t>
            </a:r>
            <a:r>
              <a:rPr lang="en-US" sz="2000" kern="0" dirty="0" err="1">
                <a:solidFill>
                  <a:schemeClr val="bg2"/>
                </a:solidFill>
                <a:cs typeface="Times New Roman" panose="02020603050405020304" pitchFamily="18" charset="0"/>
              </a:rPr>
              <a:t>GetSetUp</a:t>
            </a:r>
            <a:r>
              <a:rPr lang="en-US" sz="2000" kern="0" dirty="0">
                <a:solidFill>
                  <a:schemeClr val="bg2"/>
                </a:solidFill>
                <a:cs typeface="Times New Roman" panose="02020603050405020304" pitchFamily="18" charset="0"/>
              </a:rPr>
              <a:t> and Apple Fitness+ </a:t>
            </a:r>
          </a:p>
          <a:p>
            <a:pPr marL="350838" marR="0" lvl="0" indent="-342900" defTabSz="457154"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b="1" kern="0" dirty="0">
                <a:solidFill>
                  <a:srgbClr val="0070C0"/>
                </a:solidFill>
                <a:cs typeface="Times New Roman" panose="02020603050405020304" pitchFamily="18" charset="0"/>
              </a:rPr>
              <a:t>Featured articles </a:t>
            </a:r>
            <a:r>
              <a:rPr lang="en-US" sz="2000" kern="0" dirty="0">
                <a:solidFill>
                  <a:schemeClr val="bg2"/>
                </a:solidFill>
                <a:cs typeface="Times New Roman" panose="02020603050405020304" pitchFamily="18" charset="0"/>
              </a:rPr>
              <a:t>and so much more!</a:t>
            </a:r>
          </a:p>
          <a:p>
            <a:pPr marL="7938" marR="0" lvl="0" indent="0" defTabSz="457154" eaLnBrk="1" fontAlgn="auto" latinLnBrk="0" hangingPunct="1">
              <a:lnSpc>
                <a:spcPct val="100000"/>
              </a:lnSpc>
              <a:spcBef>
                <a:spcPts val="0"/>
              </a:spcBef>
              <a:spcAft>
                <a:spcPts val="1800"/>
              </a:spcAft>
              <a:buClrTx/>
              <a:buSzTx/>
              <a:buFontTx/>
              <a:buNone/>
              <a:tabLst/>
              <a:defRPr/>
            </a:pPr>
            <a:endParaRPr kumimoji="0" lang="en-US" sz="1000" i="0" u="none" strike="noStrike" kern="0" cap="none" spc="0" normalizeH="0" baseline="0" noProof="0" dirty="0">
              <a:ln>
                <a:noFill/>
              </a:ln>
              <a:solidFill>
                <a:schemeClr val="bg2"/>
              </a:solidFill>
              <a:effectLst/>
              <a:uLnTx/>
              <a:uFillTx/>
              <a:cs typeface="Times New Roman" panose="02020603050405020304" pitchFamily="18" charset="0"/>
            </a:endParaRPr>
          </a:p>
        </p:txBody>
      </p:sp>
      <p:pic>
        <p:nvPicPr>
          <p:cNvPr id="7" name="Picture 6">
            <a:extLst>
              <a:ext uri="{FF2B5EF4-FFF2-40B4-BE49-F238E27FC236}">
                <a16:creationId xmlns:a16="http://schemas.microsoft.com/office/drawing/2014/main" id="{B90CD3E0-5B77-BE59-CC0C-44E44784EA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095"/>
          <a:stretch/>
        </p:blipFill>
        <p:spPr>
          <a:xfrm>
            <a:off x="5931616" y="1787704"/>
            <a:ext cx="5851072" cy="5024608"/>
          </a:xfrm>
          <a:prstGeom prst="rect">
            <a:avLst/>
          </a:prstGeom>
        </p:spPr>
      </p:pic>
      <p:grpSp>
        <p:nvGrpSpPr>
          <p:cNvPr id="19" name="Group 18">
            <a:extLst>
              <a:ext uri="{FF2B5EF4-FFF2-40B4-BE49-F238E27FC236}">
                <a16:creationId xmlns:a16="http://schemas.microsoft.com/office/drawing/2014/main" id="{B140111C-76C7-9769-E45E-21825AAD3B0A}"/>
              </a:ext>
            </a:extLst>
          </p:cNvPr>
          <p:cNvGrpSpPr/>
          <p:nvPr/>
        </p:nvGrpSpPr>
        <p:grpSpPr>
          <a:xfrm>
            <a:off x="6462447" y="1300238"/>
            <a:ext cx="5384290" cy="621033"/>
            <a:chOff x="6626831" y="1269416"/>
            <a:chExt cx="5384290" cy="621033"/>
          </a:xfrm>
        </p:grpSpPr>
        <p:pic>
          <p:nvPicPr>
            <p:cNvPr id="4" name="Picture 3">
              <a:extLst>
                <a:ext uri="{FF2B5EF4-FFF2-40B4-BE49-F238E27FC236}">
                  <a16:creationId xmlns:a16="http://schemas.microsoft.com/office/drawing/2014/main" id="{B284C318-676D-5D79-1DFD-F42C314A81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0515"/>
            <a:stretch/>
          </p:blipFill>
          <p:spPr>
            <a:xfrm>
              <a:off x="10704142" y="1508769"/>
              <a:ext cx="1200771" cy="371169"/>
            </a:xfrm>
            <a:prstGeom prst="rect">
              <a:avLst/>
            </a:prstGeom>
          </p:spPr>
        </p:pic>
        <p:sp>
          <p:nvSpPr>
            <p:cNvPr id="9" name="Rectangle: Rounded Corners 8">
              <a:extLst>
                <a:ext uri="{FF2B5EF4-FFF2-40B4-BE49-F238E27FC236}">
                  <a16:creationId xmlns:a16="http://schemas.microsoft.com/office/drawing/2014/main" id="{B75AACFF-C8C8-F766-3519-4C0BDBC29B55}"/>
                </a:ext>
              </a:extLst>
            </p:cNvPr>
            <p:cNvSpPr/>
            <p:nvPr/>
          </p:nvSpPr>
          <p:spPr>
            <a:xfrm>
              <a:off x="10520737" y="1530853"/>
              <a:ext cx="1490384" cy="359596"/>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8B955E55-2BA5-C8DD-7023-C47F1362EB43}"/>
                </a:ext>
              </a:extLst>
            </p:cNvPr>
            <p:cNvCxnSpPr>
              <a:cxnSpLocks/>
              <a:stCxn id="18" idx="3"/>
            </p:cNvCxnSpPr>
            <p:nvPr/>
          </p:nvCxnSpPr>
          <p:spPr>
            <a:xfrm>
              <a:off x="10097374" y="1500249"/>
              <a:ext cx="433637" cy="14361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21B73D9-1FBC-4B42-B480-F8F2BD4944DE}"/>
                </a:ext>
              </a:extLst>
            </p:cNvPr>
            <p:cNvSpPr txBox="1"/>
            <p:nvPr/>
          </p:nvSpPr>
          <p:spPr>
            <a:xfrm>
              <a:off x="6626831" y="1269416"/>
              <a:ext cx="3470543" cy="461665"/>
            </a:xfrm>
            <a:prstGeom prst="rect">
              <a:avLst/>
            </a:prstGeom>
            <a:solidFill>
              <a:schemeClr val="bg1"/>
            </a:solidFill>
            <a:ln w="28575">
              <a:solidFill>
                <a:schemeClr val="tx2"/>
              </a:solidFill>
            </a:ln>
          </p:spPr>
          <p:txBody>
            <a:bodyPr wrap="square" rtlCol="0">
              <a:spAutoFit/>
            </a:bodyPr>
            <a:lstStyle/>
            <a:p>
              <a:pPr algn="ctr" defTabSz="685783">
                <a:defRPr/>
              </a:pPr>
              <a:r>
                <a:rPr lang="en-US" sz="1200" b="1" kern="0" dirty="0">
                  <a:solidFill>
                    <a:schemeClr val="tx2"/>
                  </a:solidFill>
                  <a:latin typeface="Arial Narrow" panose="020B0606020202030204" pitchFamily="34" charset="0"/>
                </a:rPr>
                <a:t>Click on</a:t>
              </a:r>
              <a:r>
                <a:rPr kumimoji="0" lang="en-US" sz="1200" b="1" i="0" u="none" strike="noStrike" kern="0" cap="none" spc="0" normalizeH="0" baseline="0" noProof="0" dirty="0">
                  <a:ln>
                    <a:noFill/>
                  </a:ln>
                  <a:solidFill>
                    <a:schemeClr val="tx2"/>
                  </a:solidFill>
                  <a:effectLst/>
                  <a:uLnTx/>
                  <a:uFillTx/>
                  <a:latin typeface="Arial Narrow" panose="020B0606020202030204" pitchFamily="34" charset="0"/>
                </a:rPr>
                <a:t> the </a:t>
              </a:r>
              <a:r>
                <a:rPr kumimoji="0" lang="en-US" sz="1200" b="1" i="0" u="sng" strike="noStrike" kern="0" cap="none" spc="0" normalizeH="0" baseline="0" noProof="0" dirty="0">
                  <a:ln>
                    <a:noFill/>
                  </a:ln>
                  <a:solidFill>
                    <a:schemeClr val="tx2"/>
                  </a:solidFill>
                  <a:effectLst/>
                  <a:uLnTx/>
                  <a:uFillTx/>
                  <a:latin typeface="Arial Narrow" panose="020B0606020202030204" pitchFamily="34" charset="0"/>
                </a:rPr>
                <a:t>Español</a:t>
              </a:r>
              <a:r>
                <a:rPr kumimoji="0" lang="en-US" sz="1200" b="1" i="0" u="none" strike="noStrike" kern="0" cap="none" spc="0" normalizeH="0" baseline="0" noProof="0" dirty="0">
                  <a:ln>
                    <a:noFill/>
                  </a:ln>
                  <a:solidFill>
                    <a:schemeClr val="tx2"/>
                  </a:solidFill>
                  <a:effectLst/>
                  <a:uLnTx/>
                  <a:uFillTx/>
                  <a:latin typeface="Arial Narrow" panose="020B0606020202030204" pitchFamily="34" charset="0"/>
                </a:rPr>
                <a:t> icon </a:t>
              </a:r>
              <a:r>
                <a:rPr kumimoji="0" lang="en-US" sz="1200" b="1" i="0" u="none" strike="noStrike" kern="0" cap="none" spc="0" normalizeH="0" baseline="0" noProof="0" dirty="0">
                  <a:ln>
                    <a:noFill/>
                  </a:ln>
                  <a:solidFill>
                    <a:schemeClr val="bg2"/>
                  </a:solidFill>
                  <a:effectLst/>
                  <a:uLnTx/>
                  <a:uFillTx/>
                  <a:latin typeface="Arial Narrow" panose="020B0606020202030204" pitchFamily="34" charset="0"/>
                </a:rPr>
                <a:t>to translate SilverSneakers.com and Member Account Dashboard </a:t>
              </a:r>
            </a:p>
          </p:txBody>
        </p:sp>
      </p:grpSp>
      <p:grpSp>
        <p:nvGrpSpPr>
          <p:cNvPr id="17" name="Group 16">
            <a:extLst>
              <a:ext uri="{FF2B5EF4-FFF2-40B4-BE49-F238E27FC236}">
                <a16:creationId xmlns:a16="http://schemas.microsoft.com/office/drawing/2014/main" id="{C6F3C089-291B-4332-4B81-AE7948F946C0}"/>
              </a:ext>
            </a:extLst>
          </p:cNvPr>
          <p:cNvGrpSpPr/>
          <p:nvPr/>
        </p:nvGrpSpPr>
        <p:grpSpPr>
          <a:xfrm>
            <a:off x="6462447" y="1851164"/>
            <a:ext cx="5422980" cy="2354978"/>
            <a:chOff x="6626831" y="1820342"/>
            <a:chExt cx="5422980" cy="2354978"/>
          </a:xfrm>
        </p:grpSpPr>
        <p:sp>
          <p:nvSpPr>
            <p:cNvPr id="20" name="Rectangle: Rounded Corners 19">
              <a:extLst>
                <a:ext uri="{FF2B5EF4-FFF2-40B4-BE49-F238E27FC236}">
                  <a16:creationId xmlns:a16="http://schemas.microsoft.com/office/drawing/2014/main" id="{5C6BC176-4D4D-8B4F-2736-EB13EBCCD3EF}"/>
                </a:ext>
              </a:extLst>
            </p:cNvPr>
            <p:cNvSpPr/>
            <p:nvPr/>
          </p:nvSpPr>
          <p:spPr>
            <a:xfrm>
              <a:off x="10520737" y="1923179"/>
              <a:ext cx="1490384" cy="646331"/>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F59784B6-A35C-3FCF-8CFF-8CA99746A5AD}"/>
                </a:ext>
              </a:extLst>
            </p:cNvPr>
            <p:cNvCxnSpPr>
              <a:cxnSpLocks/>
              <a:endCxn id="20" idx="1"/>
            </p:cNvCxnSpPr>
            <p:nvPr/>
          </p:nvCxnSpPr>
          <p:spPr>
            <a:xfrm>
              <a:off x="10097374" y="2054831"/>
              <a:ext cx="423363" cy="19151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42B9B7F-3E15-FF56-7C83-231E6C43F195}"/>
                </a:ext>
              </a:extLst>
            </p:cNvPr>
            <p:cNvSpPr txBox="1"/>
            <p:nvPr/>
          </p:nvSpPr>
          <p:spPr>
            <a:xfrm>
              <a:off x="6626831" y="1820342"/>
              <a:ext cx="3470543" cy="461665"/>
            </a:xfrm>
            <a:prstGeom prst="rect">
              <a:avLst/>
            </a:prstGeom>
            <a:solidFill>
              <a:schemeClr val="bg1"/>
            </a:solidFill>
            <a:ln w="28575">
              <a:solidFill>
                <a:schemeClr val="tx2"/>
              </a:solidFill>
            </a:ln>
          </p:spPr>
          <p:txBody>
            <a:bodyPr wrap="square" rtlCol="0">
              <a:spAutoFit/>
            </a:bodyPr>
            <a:lstStyle/>
            <a:p>
              <a:pPr algn="ctr" defTabSz="685783">
                <a:defRPr/>
              </a:pPr>
              <a:r>
                <a:rPr lang="en-US" sz="1200" b="1" kern="0" dirty="0">
                  <a:solidFill>
                    <a:schemeClr val="tx2"/>
                  </a:solidFill>
                  <a:latin typeface="Arial Narrow" panose="020B0606020202030204" pitchFamily="34" charset="0"/>
                </a:rPr>
                <a:t>Get your Member ID </a:t>
              </a:r>
              <a:r>
                <a:rPr lang="en-US" sz="1200" b="1" kern="0" dirty="0">
                  <a:solidFill>
                    <a:schemeClr val="bg2"/>
                  </a:solidFill>
                  <a:latin typeface="Arial Narrow" panose="020B0606020202030204" pitchFamily="34" charset="0"/>
                </a:rPr>
                <a:t>by clicking on </a:t>
              </a:r>
              <a:r>
                <a:rPr lang="en-US" sz="1200" b="1" u="sng" kern="0" dirty="0">
                  <a:solidFill>
                    <a:schemeClr val="tx2"/>
                  </a:solidFill>
                  <a:latin typeface="Arial Narrow" panose="020B0606020202030204" pitchFamily="34" charset="0"/>
                </a:rPr>
                <a:t>Profile</a:t>
              </a:r>
              <a:r>
                <a:rPr lang="en-US" sz="1200" b="1" kern="0" dirty="0">
                  <a:solidFill>
                    <a:schemeClr val="tx2"/>
                  </a:solidFill>
                  <a:latin typeface="Arial Narrow" panose="020B0606020202030204" pitchFamily="34" charset="0"/>
                </a:rPr>
                <a:t> &gt; </a:t>
              </a:r>
              <a:r>
                <a:rPr lang="en-US" sz="1200" b="1" u="sng" kern="0" dirty="0">
                  <a:solidFill>
                    <a:schemeClr val="tx2"/>
                  </a:solidFill>
                  <a:latin typeface="Arial Narrow" panose="020B0606020202030204" pitchFamily="34" charset="0"/>
                </a:rPr>
                <a:t>Member ID</a:t>
              </a:r>
              <a:r>
                <a:rPr lang="en-US" sz="1200" b="1" kern="0" dirty="0">
                  <a:solidFill>
                    <a:schemeClr val="tx2"/>
                  </a:solidFill>
                  <a:latin typeface="Arial Narrow" panose="020B0606020202030204" pitchFamily="34" charset="0"/>
                </a:rPr>
                <a:t>  </a:t>
              </a:r>
              <a:r>
                <a:rPr lang="en-US" sz="1200" b="1" kern="0" dirty="0">
                  <a:solidFill>
                    <a:schemeClr val="bg2"/>
                  </a:solidFill>
                  <a:latin typeface="Arial Narrow" panose="020B0606020202030204" pitchFamily="34" charset="0"/>
                </a:rPr>
                <a:t>-or- </a:t>
              </a:r>
              <a:r>
                <a:rPr lang="en-US" sz="1200" b="1" u="sng" kern="0" dirty="0">
                  <a:solidFill>
                    <a:schemeClr val="tx2"/>
                  </a:solidFill>
                  <a:latin typeface="Arial Narrow" panose="020B0606020202030204" pitchFamily="34" charset="0"/>
                </a:rPr>
                <a:t>Get Member ID </a:t>
              </a:r>
              <a:r>
                <a:rPr lang="en-US" sz="1200" b="1" kern="0" dirty="0">
                  <a:solidFill>
                    <a:schemeClr val="bg2"/>
                  </a:solidFill>
                  <a:latin typeface="Arial Narrow" panose="020B0606020202030204" pitchFamily="34" charset="0"/>
                </a:rPr>
                <a:t>button</a:t>
              </a:r>
              <a:endParaRPr kumimoji="0" lang="en-US" sz="1200" b="1" i="0" u="none" strike="noStrike" kern="0" cap="none" spc="0" normalizeH="0" baseline="0" noProof="0" dirty="0">
                <a:ln>
                  <a:noFill/>
                </a:ln>
                <a:solidFill>
                  <a:schemeClr val="bg2"/>
                </a:solidFill>
                <a:effectLst/>
                <a:uLnTx/>
                <a:uFillTx/>
                <a:latin typeface="Arial Narrow" panose="020B0606020202030204" pitchFamily="34" charset="0"/>
              </a:endParaRPr>
            </a:p>
          </p:txBody>
        </p:sp>
        <p:sp>
          <p:nvSpPr>
            <p:cNvPr id="16" name="Rectangle 15">
              <a:extLst>
                <a:ext uri="{FF2B5EF4-FFF2-40B4-BE49-F238E27FC236}">
                  <a16:creationId xmlns:a16="http://schemas.microsoft.com/office/drawing/2014/main" id="{6583C386-B270-F1F9-1665-7693B2C7F326}"/>
                </a:ext>
              </a:extLst>
            </p:cNvPr>
            <p:cNvSpPr/>
            <p:nvPr/>
          </p:nvSpPr>
          <p:spPr>
            <a:xfrm>
              <a:off x="7991518" y="2701162"/>
              <a:ext cx="4058293" cy="1474158"/>
            </a:xfrm>
            <a:prstGeom prst="rect">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6F99534-7CA0-A33B-52AE-504B7C862D1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20803" y="2650759"/>
              <a:ext cx="4058293" cy="1458928"/>
            </a:xfrm>
            <a:prstGeom prst="rect">
              <a:avLst/>
            </a:prstGeom>
            <a:ln w="19050">
              <a:solidFill>
                <a:schemeClr val="tx2"/>
              </a:solidFill>
            </a:ln>
          </p:spPr>
        </p:pic>
      </p:grpSp>
    </p:spTree>
    <p:extLst>
      <p:ext uri="{BB962C8B-B14F-4D97-AF65-F5344CB8AC3E}">
        <p14:creationId xmlns:p14="http://schemas.microsoft.com/office/powerpoint/2010/main" val="221570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B46A92-130E-4584-9797-8C065A13A009}"/>
              </a:ext>
            </a:extLst>
          </p:cNvPr>
          <p:cNvSpPr>
            <a:spLocks noGrp="1"/>
          </p:cNvSpPr>
          <p:nvPr>
            <p:ph type="title"/>
          </p:nvPr>
        </p:nvSpPr>
        <p:spPr/>
        <p:txBody>
          <a:bodyPr/>
          <a:lstStyle/>
          <a:p>
            <a:r>
              <a:rPr lang="en-US" sz="5400" dirty="0">
                <a:latin typeface="Arial Narrow" panose="020B0606020202030204" pitchFamily="34" charset="0"/>
              </a:rPr>
              <a:t>The SilverSneakers GO experience</a:t>
            </a:r>
          </a:p>
        </p:txBody>
      </p:sp>
      <p:sp>
        <p:nvSpPr>
          <p:cNvPr id="11" name="TextBox 10">
            <a:extLst>
              <a:ext uri="{FF2B5EF4-FFF2-40B4-BE49-F238E27FC236}">
                <a16:creationId xmlns:a16="http://schemas.microsoft.com/office/drawing/2014/main" id="{CF1B1764-41A8-4079-83DB-CC34682D8E21}"/>
              </a:ext>
            </a:extLst>
          </p:cNvPr>
          <p:cNvSpPr txBox="1"/>
          <p:nvPr/>
        </p:nvSpPr>
        <p:spPr>
          <a:xfrm>
            <a:off x="323073" y="1545283"/>
            <a:ext cx="4973008" cy="4385816"/>
          </a:xfrm>
          <a:prstGeom prst="rect">
            <a:avLst/>
          </a:prstGeom>
          <a:noFill/>
        </p:spPr>
        <p:txBody>
          <a:bodyPr wrap="square">
            <a:spAutoFit/>
          </a:bodyPr>
          <a:lstStyle/>
          <a:p>
            <a:pPr marL="350838" marR="0" lvl="0" indent="-342900" defTabSz="457154" eaLnBrk="1" fontAlgn="auto" latinLnBrk="0" hangingPunct="1">
              <a:lnSpc>
                <a:spcPct val="100000"/>
              </a:lnSpc>
              <a:spcBef>
                <a:spcPts val="0"/>
              </a:spcBef>
              <a:spcAft>
                <a:spcPts val="600"/>
              </a:spcAft>
              <a:buClr>
                <a:schemeClr val="tx2"/>
              </a:buClr>
              <a:buSzTx/>
              <a:buFont typeface="Wingdings" panose="05000000000000000000" pitchFamily="2" charset="2"/>
              <a:buChar char="ü"/>
              <a:tabLst/>
              <a:defRPr/>
            </a:pPr>
            <a:r>
              <a:rPr lang="en-US" sz="2000" b="1" kern="0" dirty="0">
                <a:solidFill>
                  <a:srgbClr val="0070C0"/>
                </a:solidFill>
                <a:cs typeface="Times New Roman" panose="02020603050405020304" pitchFamily="18" charset="0"/>
              </a:rPr>
              <a:t>The same member log in and resources </a:t>
            </a:r>
            <a:r>
              <a:rPr lang="en-US" sz="2000" kern="0" dirty="0">
                <a:solidFill>
                  <a:schemeClr val="bg2"/>
                </a:solidFill>
                <a:cs typeface="Times New Roman" panose="02020603050405020304" pitchFamily="18" charset="0"/>
              </a:rPr>
              <a:t>as SilverSneakers.com</a:t>
            </a:r>
          </a:p>
          <a:p>
            <a:pPr marL="350838" marR="0" lvl="0" indent="-342900" defTabSz="457154" eaLnBrk="1" fontAlgn="auto" latinLnBrk="0" hangingPunct="1">
              <a:lnSpc>
                <a:spcPct val="100000"/>
              </a:lnSpc>
              <a:spcBef>
                <a:spcPts val="0"/>
              </a:spcBef>
              <a:spcAft>
                <a:spcPts val="600"/>
              </a:spcAft>
              <a:buClr>
                <a:schemeClr val="tx2"/>
              </a:buClr>
              <a:buSzTx/>
              <a:buFont typeface="Wingdings" panose="05000000000000000000" pitchFamily="2" charset="2"/>
              <a:buChar char="ü"/>
              <a:tabLst/>
              <a:defRPr/>
            </a:pPr>
            <a:r>
              <a:rPr lang="en-US" sz="2400" b="1" kern="0" dirty="0">
                <a:solidFill>
                  <a:srgbClr val="0070C0"/>
                </a:solidFill>
                <a:cs typeface="Times New Roman" panose="02020603050405020304" pitchFamily="18" charset="0"/>
              </a:rPr>
              <a:t>PLUS! </a:t>
            </a:r>
            <a:r>
              <a:rPr lang="en-US" sz="2000" b="1" kern="0" dirty="0">
                <a:solidFill>
                  <a:srgbClr val="0070C0"/>
                </a:solidFill>
                <a:cs typeface="Times New Roman" panose="02020603050405020304" pitchFamily="18" charset="0"/>
              </a:rPr>
              <a:t>View workouts on your smart TV:                 </a:t>
            </a:r>
          </a:p>
          <a:p>
            <a:pPr marL="808027" lvl="1" indent="-342900" defTabSz="457154">
              <a:spcAft>
                <a:spcPts val="600"/>
              </a:spcAft>
              <a:buClr>
                <a:srgbClr val="0070C0"/>
              </a:buClr>
              <a:buFont typeface="Wingdings" panose="05000000000000000000" pitchFamily="2" charset="2"/>
              <a:buChar char="v"/>
              <a:defRPr/>
            </a:pPr>
            <a:r>
              <a:rPr lang="en-US" sz="2000" kern="0" dirty="0">
                <a:solidFill>
                  <a:schemeClr val="bg2"/>
                </a:solidFill>
                <a:cs typeface="Times New Roman" panose="02020603050405020304" pitchFamily="18" charset="0"/>
              </a:rPr>
              <a:t>Cast any </a:t>
            </a:r>
            <a:r>
              <a:rPr lang="en-US" sz="2000" b="1" kern="0" dirty="0">
                <a:solidFill>
                  <a:schemeClr val="accent1"/>
                </a:solidFill>
                <a:cs typeface="Times New Roman" panose="02020603050405020304" pitchFamily="18" charset="0"/>
              </a:rPr>
              <a:t>SilverSneakers LIVE</a:t>
            </a:r>
            <a:r>
              <a:rPr lang="en-US" sz="2000" kern="0" dirty="0">
                <a:solidFill>
                  <a:schemeClr val="bg2"/>
                </a:solidFill>
                <a:cs typeface="Times New Roman" panose="02020603050405020304" pitchFamily="18" charset="0"/>
              </a:rPr>
              <a:t> online class from your mobile device to your smart TV by selecting </a:t>
            </a:r>
            <a:r>
              <a:rPr lang="en-US" sz="2000" b="1" kern="0" dirty="0">
                <a:solidFill>
                  <a:schemeClr val="bg2"/>
                </a:solidFill>
                <a:cs typeface="Times New Roman" panose="02020603050405020304" pitchFamily="18" charset="0"/>
              </a:rPr>
              <a:t>My Profile &gt; Help and Tutorials</a:t>
            </a:r>
            <a:r>
              <a:rPr lang="en-US" sz="2000" kern="0" dirty="0">
                <a:solidFill>
                  <a:schemeClr val="bg2"/>
                </a:solidFill>
                <a:cs typeface="Times New Roman" panose="02020603050405020304" pitchFamily="18" charset="0"/>
              </a:rPr>
              <a:t>. Follow the link for instructions specific to your mobile device.</a:t>
            </a:r>
          </a:p>
          <a:p>
            <a:pPr marL="808027" lvl="1" indent="-342900" defTabSz="457154">
              <a:spcAft>
                <a:spcPts val="600"/>
              </a:spcAft>
              <a:buClr>
                <a:srgbClr val="0070C0"/>
              </a:buClr>
              <a:buFont typeface="Wingdings" panose="05000000000000000000" pitchFamily="2" charset="2"/>
              <a:buChar char="v"/>
              <a:defRPr/>
            </a:pPr>
            <a:r>
              <a:rPr lang="en-US" sz="2000" b="1" kern="0" dirty="0">
                <a:solidFill>
                  <a:schemeClr val="accent1"/>
                </a:solidFill>
                <a:cs typeface="Times New Roman" panose="02020603050405020304" pitchFamily="18" charset="0"/>
              </a:rPr>
              <a:t>SilverSneakers On-Demand </a:t>
            </a:r>
            <a:r>
              <a:rPr lang="en-US" sz="2000" kern="0" dirty="0">
                <a:solidFill>
                  <a:schemeClr val="bg2"/>
                </a:solidFill>
                <a:cs typeface="Times New Roman" panose="02020603050405020304" pitchFamily="18" charset="0"/>
              </a:rPr>
              <a:t>classes include a </a:t>
            </a:r>
            <a:r>
              <a:rPr lang="en-US" sz="2000" b="1" kern="0" dirty="0">
                <a:solidFill>
                  <a:schemeClr val="bg2"/>
                </a:solidFill>
                <a:cs typeface="Times New Roman" panose="02020603050405020304" pitchFamily="18" charset="0"/>
              </a:rPr>
              <a:t>“Chromecast” or “Airplay” option </a:t>
            </a:r>
            <a:r>
              <a:rPr lang="en-US" sz="2000" kern="0" dirty="0">
                <a:solidFill>
                  <a:schemeClr val="bg2"/>
                </a:solidFill>
                <a:cs typeface="Times New Roman" panose="02020603050405020304" pitchFamily="18" charset="0"/>
              </a:rPr>
              <a:t>to cast videos from your device to a smart TV screen. </a:t>
            </a:r>
          </a:p>
        </p:txBody>
      </p:sp>
      <p:pic>
        <p:nvPicPr>
          <p:cNvPr id="1026" name="Picture 2">
            <a:extLst>
              <a:ext uri="{FF2B5EF4-FFF2-40B4-BE49-F238E27FC236}">
                <a16:creationId xmlns:a16="http://schemas.microsoft.com/office/drawing/2014/main" id="{023FA468-AA8A-4AF4-9712-06C9B8AF4AE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355438" y="1345919"/>
            <a:ext cx="2226589" cy="4585180"/>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DF5CF315-B4AC-4B10-9632-443C9EA30909}"/>
              </a:ext>
            </a:extLst>
          </p:cNvPr>
          <p:cNvSpPr/>
          <p:nvPr/>
        </p:nvSpPr>
        <p:spPr>
          <a:xfrm>
            <a:off x="7245270" y="3883633"/>
            <a:ext cx="2412437" cy="308228"/>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a:extLst>
              <a:ext uri="{FF2B5EF4-FFF2-40B4-BE49-F238E27FC236}">
                <a16:creationId xmlns:a16="http://schemas.microsoft.com/office/drawing/2014/main" id="{95ABADE7-36C8-41C3-9BC8-06B900F0DD8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781647" y="1345919"/>
            <a:ext cx="2232059" cy="4589768"/>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EE64FF69-E723-4D66-8FEB-AB7F9B5D4BEF}"/>
              </a:ext>
            </a:extLst>
          </p:cNvPr>
          <p:cNvGrpSpPr/>
          <p:nvPr/>
        </p:nvGrpSpPr>
        <p:grpSpPr>
          <a:xfrm>
            <a:off x="5136973" y="3377836"/>
            <a:ext cx="2495865" cy="3480164"/>
            <a:chOff x="6657851" y="329181"/>
            <a:chExt cx="5141977" cy="7070427"/>
          </a:xfrm>
        </p:grpSpPr>
        <p:pic>
          <p:nvPicPr>
            <p:cNvPr id="15" name="Picture 14">
              <a:extLst>
                <a:ext uri="{FF2B5EF4-FFF2-40B4-BE49-F238E27FC236}">
                  <a16:creationId xmlns:a16="http://schemas.microsoft.com/office/drawing/2014/main" id="{C3CF5DBE-17C5-424C-8748-EC39326984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57851" y="329181"/>
              <a:ext cx="5141977" cy="7070427"/>
            </a:xfrm>
            <a:prstGeom prst="rect">
              <a:avLst/>
            </a:prstGeom>
          </p:spPr>
        </p:pic>
        <p:pic>
          <p:nvPicPr>
            <p:cNvPr id="16" name="Picture 15">
              <a:extLst>
                <a:ext uri="{FF2B5EF4-FFF2-40B4-BE49-F238E27FC236}">
                  <a16:creationId xmlns:a16="http://schemas.microsoft.com/office/drawing/2014/main" id="{19BF1657-D1FC-43AE-BBEA-7F52F4B16CB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508381" y="981308"/>
              <a:ext cx="2274850" cy="4125952"/>
            </a:xfrm>
            <a:prstGeom prst="rect">
              <a:avLst/>
            </a:prstGeom>
          </p:spPr>
        </p:pic>
      </p:grpSp>
      <p:pic>
        <p:nvPicPr>
          <p:cNvPr id="6" name="Picture 5" descr="A blue and grey logo&#10;&#10;Description automatically generated">
            <a:extLst>
              <a:ext uri="{FF2B5EF4-FFF2-40B4-BE49-F238E27FC236}">
                <a16:creationId xmlns:a16="http://schemas.microsoft.com/office/drawing/2014/main" id="{6B72B58D-142F-0273-F7FA-0CF1DF48B3A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65196" y="5829672"/>
            <a:ext cx="2232059" cy="1037756"/>
          </a:xfrm>
          <a:prstGeom prst="rect">
            <a:avLst/>
          </a:prstGeom>
        </p:spPr>
      </p:pic>
    </p:spTree>
    <p:extLst>
      <p:ext uri="{BB962C8B-B14F-4D97-AF65-F5344CB8AC3E}">
        <p14:creationId xmlns:p14="http://schemas.microsoft.com/office/powerpoint/2010/main" val="4039189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2D96D2-0DED-4CE7-BC24-AB88B53D3DC8}"/>
              </a:ext>
            </a:extLst>
          </p:cNvPr>
          <p:cNvSpPr>
            <a:spLocks noGrp="1"/>
          </p:cNvSpPr>
          <p:nvPr>
            <p:ph type="title"/>
          </p:nvPr>
        </p:nvSpPr>
        <p:spPr/>
        <p:txBody>
          <a:bodyPr/>
          <a:lstStyle/>
          <a:p>
            <a:r>
              <a:rPr lang="en-US" sz="5400" dirty="0">
                <a:latin typeface="Arial Narrow" panose="020B0606020202030204" pitchFamily="34" charset="0"/>
              </a:rPr>
              <a:t>Earn rewards</a:t>
            </a:r>
          </a:p>
        </p:txBody>
      </p:sp>
      <p:sp>
        <p:nvSpPr>
          <p:cNvPr id="4" name="Content Placeholder 37">
            <a:extLst>
              <a:ext uri="{FF2B5EF4-FFF2-40B4-BE49-F238E27FC236}">
                <a16:creationId xmlns:a16="http://schemas.microsoft.com/office/drawing/2014/main" id="{378C637A-A75C-45A7-9E9E-12397277B08B}"/>
              </a:ext>
            </a:extLst>
          </p:cNvPr>
          <p:cNvSpPr txBox="1">
            <a:spLocks/>
          </p:cNvSpPr>
          <p:nvPr/>
        </p:nvSpPr>
        <p:spPr>
          <a:xfrm>
            <a:off x="5021184" y="2945872"/>
            <a:ext cx="7081166" cy="273787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4"/>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4"/>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2"/>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2"/>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2"/>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000"/>
              </a:spcAft>
            </a:pPr>
            <a:r>
              <a:rPr lang="en-US" sz="2000" b="1" dirty="0">
                <a:solidFill>
                  <a:schemeClr val="bg2"/>
                </a:solidFill>
                <a:latin typeface="+mn-lt"/>
              </a:rPr>
              <a:t>FREE access to College Tuition Discounts </a:t>
            </a:r>
            <a:br>
              <a:rPr lang="en-US" sz="2000" dirty="0">
                <a:solidFill>
                  <a:schemeClr val="bg2"/>
                </a:solidFill>
                <a:latin typeface="+mn-lt"/>
              </a:rPr>
            </a:br>
            <a:r>
              <a:rPr lang="en-US" sz="2000" dirty="0">
                <a:solidFill>
                  <a:schemeClr val="bg2"/>
                </a:solidFill>
                <a:latin typeface="+mn-lt"/>
              </a:rPr>
              <a:t>(more than 400 private colleges and universities)</a:t>
            </a:r>
          </a:p>
          <a:p>
            <a:pPr>
              <a:lnSpc>
                <a:spcPct val="100000"/>
              </a:lnSpc>
              <a:spcAft>
                <a:spcPts val="1000"/>
              </a:spcAft>
            </a:pPr>
            <a:r>
              <a:rPr lang="en-US" sz="2000" b="1" dirty="0">
                <a:solidFill>
                  <a:schemeClr val="bg2"/>
                </a:solidFill>
                <a:latin typeface="+mn-lt"/>
              </a:rPr>
              <a:t>Discounts spread over 4 years</a:t>
            </a:r>
            <a:r>
              <a:rPr lang="en-US" sz="2000" dirty="0">
                <a:solidFill>
                  <a:schemeClr val="bg2"/>
                </a:solidFill>
                <a:latin typeface="+mn-lt"/>
              </a:rPr>
              <a:t>, good for up to 1 full-year tuition</a:t>
            </a:r>
          </a:p>
          <a:p>
            <a:pPr>
              <a:lnSpc>
                <a:spcPct val="100000"/>
              </a:lnSpc>
              <a:spcAft>
                <a:spcPts val="1000"/>
              </a:spcAft>
            </a:pPr>
            <a:r>
              <a:rPr lang="en-US" sz="2000" b="1" dirty="0">
                <a:solidFill>
                  <a:schemeClr val="bg2"/>
                </a:solidFill>
                <a:latin typeface="+mn-lt"/>
              </a:rPr>
              <a:t>Participating location visits = Tuition Rewards Points</a:t>
            </a:r>
          </a:p>
          <a:p>
            <a:pPr>
              <a:lnSpc>
                <a:spcPct val="100000"/>
              </a:lnSpc>
              <a:spcAft>
                <a:spcPts val="1000"/>
              </a:spcAft>
            </a:pPr>
            <a:r>
              <a:rPr lang="en-US" sz="2000" b="1" dirty="0">
                <a:solidFill>
                  <a:schemeClr val="bg2"/>
                </a:solidFill>
                <a:latin typeface="+mn-lt"/>
              </a:rPr>
              <a:t>1,000 points at registration</a:t>
            </a:r>
            <a:r>
              <a:rPr lang="en-US" sz="2000" dirty="0">
                <a:solidFill>
                  <a:schemeClr val="bg2"/>
                </a:solidFill>
                <a:latin typeface="+mn-lt"/>
              </a:rPr>
              <a:t>, 250 points each month with 7 visits*</a:t>
            </a:r>
          </a:p>
        </p:txBody>
      </p:sp>
      <p:pic>
        <p:nvPicPr>
          <p:cNvPr id="6" name="Picture 5" descr="A picture containing clock, drawing&#10;&#10;Description automatically generated">
            <a:extLst>
              <a:ext uri="{FF2B5EF4-FFF2-40B4-BE49-F238E27FC236}">
                <a16:creationId xmlns:a16="http://schemas.microsoft.com/office/drawing/2014/main" id="{66C84D22-A713-411E-917F-2847F6E55A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2783" y="2009656"/>
            <a:ext cx="3066542" cy="783671"/>
          </a:xfrm>
          <a:prstGeom prst="rect">
            <a:avLst/>
          </a:prstGeom>
        </p:spPr>
      </p:pic>
      <p:cxnSp>
        <p:nvCxnSpPr>
          <p:cNvPr id="7" name="Straight Connector 6">
            <a:extLst>
              <a:ext uri="{FF2B5EF4-FFF2-40B4-BE49-F238E27FC236}">
                <a16:creationId xmlns:a16="http://schemas.microsoft.com/office/drawing/2014/main" id="{B47C87F5-E64F-4E68-BF4F-EE9712A296A2}"/>
              </a:ext>
            </a:extLst>
          </p:cNvPr>
          <p:cNvCxnSpPr>
            <a:cxnSpLocks/>
          </p:cNvCxnSpPr>
          <p:nvPr/>
        </p:nvCxnSpPr>
        <p:spPr>
          <a:xfrm>
            <a:off x="8139771" y="2009656"/>
            <a:ext cx="0" cy="65556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5E70CDD-4172-4126-B497-0600D964C4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28969" y="6006600"/>
            <a:ext cx="1682152" cy="696410"/>
          </a:xfrm>
          <a:prstGeom prst="rect">
            <a:avLst/>
          </a:prstGeom>
        </p:spPr>
      </p:pic>
      <p:sp>
        <p:nvSpPr>
          <p:cNvPr id="2" name="Rectangle 1">
            <a:extLst>
              <a:ext uri="{FF2B5EF4-FFF2-40B4-BE49-F238E27FC236}">
                <a16:creationId xmlns:a16="http://schemas.microsoft.com/office/drawing/2014/main" id="{D6D7B5D2-4A82-2A73-C9E3-BF86F5F2B2CC}"/>
              </a:ext>
            </a:extLst>
          </p:cNvPr>
          <p:cNvSpPr/>
          <p:nvPr/>
        </p:nvSpPr>
        <p:spPr>
          <a:xfrm>
            <a:off x="9946888" y="6006600"/>
            <a:ext cx="2245112" cy="851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CFC02B9-CFE5-437C-B4B8-7EB27CBD967B}"/>
              </a:ext>
            </a:extLst>
          </p:cNvPr>
          <p:cNvSpPr txBox="1"/>
          <p:nvPr/>
        </p:nvSpPr>
        <p:spPr>
          <a:xfrm>
            <a:off x="5554210" y="5683748"/>
            <a:ext cx="6015115" cy="523220"/>
          </a:xfrm>
          <a:prstGeom prst="rect">
            <a:avLst/>
          </a:prstGeom>
          <a:solidFill>
            <a:schemeClr val="tx1"/>
          </a:solidFill>
          <a:ln>
            <a:solidFill>
              <a:srgbClr val="FFFEFE"/>
            </a:solidFill>
          </a:ln>
        </p:spPr>
        <p:txBody>
          <a:bodyPr wrap="square" rtlCol="0">
            <a:spAutoFit/>
          </a:bodyP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EFE"/>
                </a:solidFill>
                <a:effectLst/>
                <a:uLnTx/>
                <a:uFillTx/>
                <a:latin typeface="Arial Narrow" panose="020B0606020202030204" pitchFamily="34" charset="0"/>
              </a:rPr>
              <a:t>SilverSneakers.TuitionRewards.com</a:t>
            </a:r>
          </a:p>
        </p:txBody>
      </p:sp>
      <p:pic>
        <p:nvPicPr>
          <p:cNvPr id="12" name="Picture 11" descr="A blue and grey logo&#10;&#10;Description automatically generated">
            <a:extLst>
              <a:ext uri="{FF2B5EF4-FFF2-40B4-BE49-F238E27FC236}">
                <a16:creationId xmlns:a16="http://schemas.microsoft.com/office/drawing/2014/main" id="{B3F1A373-1F46-4DC5-5AC6-F9B5B29E8BD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267" t="15753" r="10859" b="21132"/>
          <a:stretch/>
        </p:blipFill>
        <p:spPr>
          <a:xfrm>
            <a:off x="5073228" y="1812373"/>
            <a:ext cx="2703532" cy="980954"/>
          </a:xfrm>
          <a:prstGeom prst="rect">
            <a:avLst/>
          </a:prstGeom>
        </p:spPr>
      </p:pic>
      <p:sp>
        <p:nvSpPr>
          <p:cNvPr id="8" name="TextBox 7">
            <a:extLst>
              <a:ext uri="{FF2B5EF4-FFF2-40B4-BE49-F238E27FC236}">
                <a16:creationId xmlns:a16="http://schemas.microsoft.com/office/drawing/2014/main" id="{485D1F0F-770B-2744-7C1A-161F5583FA61}"/>
              </a:ext>
            </a:extLst>
          </p:cNvPr>
          <p:cNvSpPr txBox="1"/>
          <p:nvPr/>
        </p:nvSpPr>
        <p:spPr>
          <a:xfrm>
            <a:off x="5021184" y="6411173"/>
            <a:ext cx="6097836" cy="369332"/>
          </a:xfrm>
          <a:prstGeom prst="rect">
            <a:avLst/>
          </a:prstGeom>
          <a:noFill/>
        </p:spPr>
        <p:txBody>
          <a:bodyPr wrap="square">
            <a:spAutoFit/>
          </a:bodyPr>
          <a:lstStyle/>
          <a:p>
            <a:r>
              <a:rPr lang="en-US" dirty="0">
                <a:solidFill>
                  <a:schemeClr val="bg2"/>
                </a:solidFill>
              </a:rPr>
              <a:t>* Valid through December 31, 2024</a:t>
            </a:r>
          </a:p>
        </p:txBody>
      </p:sp>
    </p:spTree>
    <p:extLst>
      <p:ext uri="{BB962C8B-B14F-4D97-AF65-F5344CB8AC3E}">
        <p14:creationId xmlns:p14="http://schemas.microsoft.com/office/powerpoint/2010/main" val="4073397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itting on a mat stretching her arms&#10;&#10;Description automatically generated">
            <a:extLst>
              <a:ext uri="{FF2B5EF4-FFF2-40B4-BE49-F238E27FC236}">
                <a16:creationId xmlns:a16="http://schemas.microsoft.com/office/drawing/2014/main" id="{B95D94A4-9554-AC76-2BFD-BFB227C9B69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94443" y="856129"/>
            <a:ext cx="5368998" cy="6001872"/>
          </a:xfrm>
          <a:prstGeom prst="rect">
            <a:avLst/>
          </a:prstGeom>
        </p:spPr>
      </p:pic>
      <p:sp>
        <p:nvSpPr>
          <p:cNvPr id="18" name="Freeform 14">
            <a:extLst>
              <a:ext uri="{FF2B5EF4-FFF2-40B4-BE49-F238E27FC236}">
                <a16:creationId xmlns:a16="http://schemas.microsoft.com/office/drawing/2014/main" id="{C7AB91B9-A8E4-4048-8CB3-2DE1984CBCC3}"/>
              </a:ext>
            </a:extLst>
          </p:cNvPr>
          <p:cNvSpPr/>
          <p:nvPr/>
        </p:nvSpPr>
        <p:spPr>
          <a:xfrm flipV="1">
            <a:off x="-2381" y="1"/>
            <a:ext cx="12194381" cy="1219097"/>
          </a:xfrm>
          <a:custGeom>
            <a:avLst/>
            <a:gdLst>
              <a:gd name="connsiteX0" fmla="*/ 0 w 9145786"/>
              <a:gd name="connsiteY0" fmla="*/ 914323 h 914323"/>
              <a:gd name="connsiteX1" fmla="*/ 9145786 w 9145786"/>
              <a:gd name="connsiteY1" fmla="*/ 914323 h 914323"/>
              <a:gd name="connsiteX2" fmla="*/ 9145786 w 9145786"/>
              <a:gd name="connsiteY2" fmla="*/ 874568 h 914323"/>
              <a:gd name="connsiteX3" fmla="*/ 9145786 w 9145786"/>
              <a:gd name="connsiteY3" fmla="*/ 655906 h 914323"/>
              <a:gd name="connsiteX4" fmla="*/ 9145786 w 9145786"/>
              <a:gd name="connsiteY4" fmla="*/ 215822 h 914323"/>
              <a:gd name="connsiteX5" fmla="*/ 9141740 w 9145786"/>
              <a:gd name="connsiteY5" fmla="*/ 215822 h 914323"/>
              <a:gd name="connsiteX6" fmla="*/ 9141740 w 9145786"/>
              <a:gd name="connsiteY6" fmla="*/ 159873 h 914323"/>
              <a:gd name="connsiteX7" fmla="*/ 9117597 w 9145786"/>
              <a:gd name="connsiteY7" fmla="*/ 155939 h 914323"/>
              <a:gd name="connsiteX8" fmla="*/ 4536982 w 9145786"/>
              <a:gd name="connsiteY8" fmla="*/ 0 h 914323"/>
              <a:gd name="connsiteX9" fmla="*/ 31771 w 9145786"/>
              <a:gd name="connsiteY9" fmla="*/ 145627 h 914323"/>
              <a:gd name="connsiteX10" fmla="*/ 0 w 9145786"/>
              <a:gd name="connsiteY10" fmla="*/ 149972 h 914323"/>
              <a:gd name="connsiteX11" fmla="*/ 0 w 9145786"/>
              <a:gd name="connsiteY11" fmla="*/ 443872 h 914323"/>
              <a:gd name="connsiteX12" fmla="*/ 1786 w 9145786"/>
              <a:gd name="connsiteY12" fmla="*/ 443872 h 914323"/>
              <a:gd name="connsiteX13" fmla="*/ 1786 w 9145786"/>
              <a:gd name="connsiteY13" fmla="*/ 655906 h 914323"/>
              <a:gd name="connsiteX14" fmla="*/ 0 w 9145786"/>
              <a:gd name="connsiteY14" fmla="*/ 655906 h 91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5786" h="914323">
                <a:moveTo>
                  <a:pt x="0" y="914323"/>
                </a:moveTo>
                <a:lnTo>
                  <a:pt x="9145786" y="914323"/>
                </a:lnTo>
                <a:lnTo>
                  <a:pt x="9145786" y="874568"/>
                </a:lnTo>
                <a:lnTo>
                  <a:pt x="9145786" y="655906"/>
                </a:lnTo>
                <a:lnTo>
                  <a:pt x="9145786" y="215822"/>
                </a:lnTo>
                <a:lnTo>
                  <a:pt x="9141740" y="215822"/>
                </a:lnTo>
                <a:lnTo>
                  <a:pt x="9141740" y="159873"/>
                </a:lnTo>
                <a:lnTo>
                  <a:pt x="9117597" y="155939"/>
                </a:lnTo>
                <a:cubicBezTo>
                  <a:pt x="8510339" y="65596"/>
                  <a:pt x="6689208" y="0"/>
                  <a:pt x="4536982" y="0"/>
                </a:cubicBezTo>
                <a:cubicBezTo>
                  <a:pt x="2467534" y="0"/>
                  <a:pt x="704202" y="60647"/>
                  <a:pt x="31771" y="145627"/>
                </a:cubicBezTo>
                <a:lnTo>
                  <a:pt x="0" y="149972"/>
                </a:lnTo>
                <a:lnTo>
                  <a:pt x="0" y="443872"/>
                </a:lnTo>
                <a:lnTo>
                  <a:pt x="1786" y="443872"/>
                </a:lnTo>
                <a:lnTo>
                  <a:pt x="1786" y="655906"/>
                </a:lnTo>
                <a:lnTo>
                  <a:pt x="0" y="65590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Title 2">
            <a:extLst>
              <a:ext uri="{FF2B5EF4-FFF2-40B4-BE49-F238E27FC236}">
                <a16:creationId xmlns:a16="http://schemas.microsoft.com/office/drawing/2014/main" id="{21FA0117-BDC8-408B-9815-64A0C57D67CF}"/>
              </a:ext>
            </a:extLst>
          </p:cNvPr>
          <p:cNvSpPr>
            <a:spLocks noGrp="1"/>
          </p:cNvSpPr>
          <p:nvPr>
            <p:ph type="title"/>
          </p:nvPr>
        </p:nvSpPr>
        <p:spPr>
          <a:xfrm>
            <a:off x="26359" y="275088"/>
            <a:ext cx="12192000" cy="581040"/>
          </a:xfrm>
        </p:spPr>
        <p:txBody>
          <a:bodyPr/>
          <a:lstStyle/>
          <a:p>
            <a:r>
              <a:rPr lang="en-US" sz="5400" dirty="0">
                <a:latin typeface="Arial Narrow" panose="020B0606020202030204" pitchFamily="34" charset="0"/>
              </a:rPr>
              <a:t>Let’s Get Started!</a:t>
            </a:r>
          </a:p>
        </p:txBody>
      </p:sp>
      <p:sp>
        <p:nvSpPr>
          <p:cNvPr id="9" name="TextBox 8">
            <a:extLst>
              <a:ext uri="{FF2B5EF4-FFF2-40B4-BE49-F238E27FC236}">
                <a16:creationId xmlns:a16="http://schemas.microsoft.com/office/drawing/2014/main" id="{2981F854-0464-4529-9AE8-30A48B095B41}"/>
              </a:ext>
            </a:extLst>
          </p:cNvPr>
          <p:cNvSpPr txBox="1"/>
          <p:nvPr/>
        </p:nvSpPr>
        <p:spPr>
          <a:xfrm>
            <a:off x="592618" y="1383453"/>
            <a:ext cx="6134754" cy="3662541"/>
          </a:xfrm>
          <a:prstGeom prst="rect">
            <a:avLst/>
          </a:prstGeom>
          <a:noFill/>
        </p:spPr>
        <p:txBody>
          <a:bodyPr wrap="square" rtlCol="0">
            <a:spAutoFit/>
          </a:bodyPr>
          <a:lstStyle/>
          <a:p>
            <a:pPr rtl="0">
              <a:buClr>
                <a:srgbClr val="035B9E"/>
              </a:buClr>
            </a:pPr>
            <a:endParaRPr lang="en-US" b="1" dirty="0">
              <a:solidFill>
                <a:schemeClr val="bg2"/>
              </a:solidFill>
              <a:latin typeface="Calibri" panose="020F0502020204030204"/>
            </a:endParaRPr>
          </a:p>
          <a:p>
            <a:pPr marL="0" marR="0" lvl="0" indent="0" algn="l" defTabSz="1219170" rtl="0" eaLnBrk="1" fontAlgn="auto" latinLnBrk="0" hangingPunct="1">
              <a:lnSpc>
                <a:spcPct val="100000"/>
              </a:lnSpc>
              <a:spcBef>
                <a:spcPts val="0"/>
              </a:spcBef>
              <a:spcAft>
                <a:spcPts val="600"/>
              </a:spcAft>
              <a:buClrTx/>
              <a:buSzTx/>
              <a:buFontTx/>
              <a:buNone/>
              <a:tabLst/>
              <a:defRPr/>
            </a:pPr>
            <a:r>
              <a:rPr lang="en-US" sz="2400" b="1" dirty="0">
                <a:solidFill>
                  <a:srgbClr val="0070C0"/>
                </a:solidFill>
                <a:latin typeface="Calibri" panose="020F0502020204030204"/>
              </a:rPr>
              <a:t>Hitting the gym? </a:t>
            </a:r>
          </a:p>
          <a:p>
            <a:pPr marL="342900" marR="0" lvl="0" indent="-342900" algn="l" defTabSz="121917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en-US" b="1" i="0" u="none" strike="noStrike" kern="1200" cap="none" spc="0" normalizeH="0" baseline="0" noProof="0" dirty="0">
                <a:ln>
                  <a:noFill/>
                </a:ln>
                <a:solidFill>
                  <a:schemeClr val="bg2"/>
                </a:solidFill>
                <a:effectLst/>
                <a:uLnTx/>
                <a:uFillTx/>
                <a:latin typeface="Calibri" panose="020F0502020204030204"/>
                <a:ea typeface="+mn-ea"/>
                <a:cs typeface="+mn-cs"/>
              </a:rPr>
              <a:t>Find a participating location </a:t>
            </a:r>
            <a:r>
              <a:rPr kumimoji="0" lang="en-US" i="0" u="none" strike="noStrike" kern="1200" cap="none" spc="0" normalizeH="0" baseline="0" noProof="0" dirty="0">
                <a:ln>
                  <a:noFill/>
                </a:ln>
                <a:solidFill>
                  <a:schemeClr val="bg2"/>
                </a:solidFill>
                <a:effectLst/>
                <a:uLnTx/>
                <a:uFillTx/>
                <a:latin typeface="Calibri" panose="020F0502020204030204"/>
                <a:ea typeface="+mn-ea"/>
                <a:cs typeface="+mn-cs"/>
              </a:rPr>
              <a:t>near you</a:t>
            </a:r>
            <a:r>
              <a:rPr lang="en-US" dirty="0">
                <a:solidFill>
                  <a:schemeClr val="bg2"/>
                </a:solidFill>
                <a:latin typeface="Calibri" panose="020F0502020204030204"/>
              </a:rPr>
              <a:t> and have your </a:t>
            </a:r>
            <a:r>
              <a:rPr lang="en-US" b="1" dirty="0">
                <a:solidFill>
                  <a:schemeClr val="bg2"/>
                </a:solidFill>
                <a:latin typeface="Calibri" panose="020F0502020204030204"/>
              </a:rPr>
              <a:t>SilverSneakers Member ID </a:t>
            </a:r>
            <a:r>
              <a:rPr lang="en-US" dirty="0">
                <a:solidFill>
                  <a:schemeClr val="bg2"/>
                </a:solidFill>
                <a:latin typeface="Calibri" panose="020F0502020204030204"/>
              </a:rPr>
              <a:t>number ready</a:t>
            </a:r>
          </a:p>
          <a:p>
            <a:pPr marL="342900" marR="0" lvl="0" indent="-342900" algn="l" defTabSz="121917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en-US" i="0" u="none" strike="noStrike" kern="1200" cap="none" spc="0" normalizeH="0" baseline="0" noProof="0" dirty="0">
                <a:ln>
                  <a:noFill/>
                </a:ln>
                <a:solidFill>
                  <a:schemeClr val="bg2"/>
                </a:solidFill>
                <a:effectLst/>
                <a:uLnTx/>
                <a:uFillTx/>
                <a:latin typeface="Calibri" panose="020F0502020204030204"/>
                <a:ea typeface="+mn-ea"/>
                <a:cs typeface="+mn-cs"/>
              </a:rPr>
              <a:t>Plan what you are going to wear and what to bring with you</a:t>
            </a:r>
          </a:p>
          <a:p>
            <a:pPr marL="0" marR="0" lvl="0" indent="0" algn="l" defTabSz="1219170" rtl="0" eaLnBrk="1" fontAlgn="auto" latinLnBrk="0" hangingPunct="1">
              <a:lnSpc>
                <a:spcPct val="100000"/>
              </a:lnSpc>
              <a:spcBef>
                <a:spcPts val="0"/>
              </a:spcBef>
              <a:spcAft>
                <a:spcPts val="600"/>
              </a:spcAft>
              <a:buClrTx/>
              <a:buSzTx/>
              <a:buFontTx/>
              <a:buNone/>
              <a:tabLst/>
              <a:defRPr/>
            </a:pPr>
            <a:endParaRPr lang="en-US" sz="1000" dirty="0">
              <a:solidFill>
                <a:schemeClr val="bg2"/>
              </a:solidFill>
              <a:latin typeface="Calibri" panose="020F0502020204030204"/>
            </a:endParaRPr>
          </a:p>
          <a:p>
            <a:pPr marL="0" marR="0" lvl="0" indent="0" algn="l" defTabSz="1219170" rtl="0" eaLnBrk="1" fontAlgn="auto" latinLnBrk="0" hangingPunct="1">
              <a:lnSpc>
                <a:spcPct val="100000"/>
              </a:lnSpc>
              <a:spcBef>
                <a:spcPts val="0"/>
              </a:spcBef>
              <a:spcAft>
                <a:spcPts val="600"/>
              </a:spcAft>
              <a:buClrTx/>
              <a:buSzTx/>
              <a:buFontTx/>
              <a:buNone/>
              <a:tabLst/>
              <a:defRPr/>
            </a:pPr>
            <a:r>
              <a:rPr lang="en-US" sz="2400" b="1" dirty="0">
                <a:solidFill>
                  <a:srgbClr val="0070C0"/>
                </a:solidFill>
                <a:latin typeface="Calibri" panose="020F0502020204030204"/>
              </a:rPr>
              <a:t>Staying home?</a:t>
            </a:r>
          </a:p>
          <a:p>
            <a:pPr marL="342900" marR="0" lvl="0" indent="-342900" algn="l" defTabSz="121917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en-US" i="0" u="none" strike="noStrike" kern="1200" cap="none" spc="0" normalizeH="0" baseline="0" noProof="0" dirty="0">
                <a:ln>
                  <a:noFill/>
                </a:ln>
                <a:solidFill>
                  <a:schemeClr val="bg2"/>
                </a:solidFill>
                <a:effectLst/>
                <a:uLnTx/>
                <a:uFillTx/>
                <a:latin typeface="Calibri" panose="020F0502020204030204"/>
                <a:ea typeface="+mn-ea"/>
                <a:cs typeface="+mn-cs"/>
              </a:rPr>
              <a:t>Browse the </a:t>
            </a:r>
            <a:r>
              <a:rPr kumimoji="0" lang="en-US" b="1" i="0" u="none" strike="noStrike" kern="1200" cap="none" spc="0" normalizeH="0" baseline="0" noProof="0" dirty="0">
                <a:ln>
                  <a:noFill/>
                </a:ln>
                <a:solidFill>
                  <a:schemeClr val="bg2"/>
                </a:solidFill>
                <a:effectLst/>
                <a:uLnTx/>
                <a:uFillTx/>
                <a:latin typeface="Calibri" panose="020F0502020204030204"/>
                <a:ea typeface="+mn-ea"/>
                <a:cs typeface="+mn-cs"/>
              </a:rPr>
              <a:t>SilverSneaker</a:t>
            </a:r>
            <a:r>
              <a:rPr lang="en-US" b="1" dirty="0">
                <a:solidFill>
                  <a:schemeClr val="bg2"/>
                </a:solidFill>
                <a:latin typeface="Calibri" panose="020F0502020204030204"/>
              </a:rPr>
              <a:t>s LIVE </a:t>
            </a:r>
            <a:r>
              <a:rPr lang="en-US" dirty="0">
                <a:solidFill>
                  <a:schemeClr val="bg2"/>
                </a:solidFill>
                <a:latin typeface="Calibri" panose="020F0502020204030204"/>
              </a:rPr>
              <a:t>schedule and RSVP for a class (or two!) </a:t>
            </a:r>
          </a:p>
          <a:p>
            <a:pPr marL="342900" marR="0" lvl="0" indent="-342900" algn="l" defTabSz="121917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en-US" i="0" u="none" strike="noStrike" kern="1200" cap="none" spc="0" normalizeH="0" baseline="0" noProof="0" dirty="0">
                <a:ln>
                  <a:noFill/>
                </a:ln>
                <a:solidFill>
                  <a:schemeClr val="bg2"/>
                </a:solidFill>
                <a:effectLst/>
                <a:uLnTx/>
                <a:uFillTx/>
                <a:latin typeface="Calibri" panose="020F0502020204030204"/>
                <a:ea typeface="+mn-ea"/>
                <a:cs typeface="+mn-cs"/>
              </a:rPr>
              <a:t>Explore </a:t>
            </a:r>
            <a:r>
              <a:rPr kumimoji="0" lang="en-US" b="1" i="0" u="none" strike="noStrike" kern="1200" cap="none" spc="0" normalizeH="0" baseline="0" noProof="0" dirty="0">
                <a:ln>
                  <a:noFill/>
                </a:ln>
                <a:solidFill>
                  <a:schemeClr val="bg2"/>
                </a:solidFill>
                <a:effectLst/>
                <a:uLnTx/>
                <a:uFillTx/>
                <a:latin typeface="Calibri" panose="020F0502020204030204"/>
                <a:ea typeface="+mn-ea"/>
                <a:cs typeface="+mn-cs"/>
              </a:rPr>
              <a:t>SilverSneakers O</a:t>
            </a:r>
            <a:r>
              <a:rPr lang="en-US" b="1" dirty="0">
                <a:solidFill>
                  <a:schemeClr val="bg2"/>
                </a:solidFill>
                <a:latin typeface="Calibri" panose="020F0502020204030204"/>
              </a:rPr>
              <a:t>n-Demand </a:t>
            </a:r>
            <a:r>
              <a:rPr lang="en-US" dirty="0">
                <a:solidFill>
                  <a:schemeClr val="bg2"/>
                </a:solidFill>
                <a:latin typeface="Calibri" panose="020F0502020204030204"/>
              </a:rPr>
              <a:t>videos and find your favorites</a:t>
            </a:r>
          </a:p>
        </p:txBody>
      </p:sp>
      <p:sp>
        <p:nvSpPr>
          <p:cNvPr id="5" name="TextBox 4">
            <a:extLst>
              <a:ext uri="{FF2B5EF4-FFF2-40B4-BE49-F238E27FC236}">
                <a16:creationId xmlns:a16="http://schemas.microsoft.com/office/drawing/2014/main" id="{414EF7EC-DF07-EAD6-A112-BE62DD23BCD6}"/>
              </a:ext>
            </a:extLst>
          </p:cNvPr>
          <p:cNvSpPr txBox="1"/>
          <p:nvPr/>
        </p:nvSpPr>
        <p:spPr>
          <a:xfrm>
            <a:off x="7540670" y="6144720"/>
            <a:ext cx="3169085" cy="369332"/>
          </a:xfrm>
          <a:prstGeom prst="rect">
            <a:avLst/>
          </a:prstGeom>
          <a:solidFill>
            <a:schemeClr val="tx2"/>
          </a:solidFill>
          <a:ln>
            <a:solidFill>
              <a:srgbClr val="FFFEFE"/>
            </a:solidFill>
          </a:ln>
        </p:spPr>
        <p:txBody>
          <a:bodyPr wrap="square" rtlCol="0">
            <a:spAutoFit/>
          </a:bodyP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b="1" i="0" u="none" strike="noStrike" kern="0" cap="none" spc="100" normalizeH="0" noProof="0" dirty="0">
                <a:ln>
                  <a:noFill/>
                </a:ln>
                <a:solidFill>
                  <a:srgbClr val="FFFEFE"/>
                </a:solidFill>
                <a:effectLst/>
                <a:uLnTx/>
                <a:uFillTx/>
                <a:latin typeface="Arial Narrow" panose="020B0606020202030204" pitchFamily="34" charset="0"/>
              </a:rPr>
              <a:t>SilverSneakers.com/LIVE</a:t>
            </a:r>
          </a:p>
        </p:txBody>
      </p:sp>
      <p:pic>
        <p:nvPicPr>
          <p:cNvPr id="6" name="Picture 5" descr="A qr code with a few black squares&#10;&#10;Description automatically generated">
            <a:extLst>
              <a:ext uri="{FF2B5EF4-FFF2-40B4-BE49-F238E27FC236}">
                <a16:creationId xmlns:a16="http://schemas.microsoft.com/office/drawing/2014/main" id="{A702D770-053F-2001-81D2-6207AA20A168}"/>
              </a:ext>
            </a:extLst>
          </p:cNvPr>
          <p:cNvPicPr>
            <a:picLocks noChangeAspect="1"/>
          </p:cNvPicPr>
          <p:nvPr/>
        </p:nvPicPr>
        <p:blipFill>
          <a:blip r:embed="rId4"/>
          <a:stretch>
            <a:fillRect/>
          </a:stretch>
        </p:blipFill>
        <p:spPr>
          <a:xfrm>
            <a:off x="10709754" y="5212610"/>
            <a:ext cx="1301441" cy="1301441"/>
          </a:xfrm>
          <a:prstGeom prst="rect">
            <a:avLst/>
          </a:prstGeom>
        </p:spPr>
      </p:pic>
    </p:spTree>
    <p:extLst>
      <p:ext uri="{BB962C8B-B14F-4D97-AF65-F5344CB8AC3E}">
        <p14:creationId xmlns:p14="http://schemas.microsoft.com/office/powerpoint/2010/main" val="1647927323"/>
      </p:ext>
    </p:extLst>
  </p:cSld>
  <p:clrMapOvr>
    <a:masterClrMapping/>
  </p:clrMapOvr>
</p:sld>
</file>

<file path=ppt/theme/theme1.xml><?xml version="1.0" encoding="utf-8"?>
<a:theme xmlns:a="http://schemas.openxmlformats.org/drawingml/2006/main" name="SilverSneakers Theme">
  <a:themeElements>
    <a:clrScheme name="SilverSneakers 2018c">
      <a:dk1>
        <a:srgbClr val="0074C8"/>
      </a:dk1>
      <a:lt1>
        <a:srgbClr val="FFFEFE"/>
      </a:lt1>
      <a:dk2>
        <a:srgbClr val="E87721"/>
      </a:dk2>
      <a:lt2>
        <a:srgbClr val="000000"/>
      </a:lt2>
      <a:accent1>
        <a:srgbClr val="0074C8"/>
      </a:accent1>
      <a:accent2>
        <a:srgbClr val="006395"/>
      </a:accent2>
      <a:accent3>
        <a:srgbClr val="E87721"/>
      </a:accent3>
      <a:accent4>
        <a:srgbClr val="505050"/>
      </a:accent4>
      <a:accent5>
        <a:srgbClr val="00C0F3"/>
      </a:accent5>
      <a:accent6>
        <a:srgbClr val="EFEFEF"/>
      </a:accent6>
      <a:hlink>
        <a:srgbClr val="E87721"/>
      </a:hlink>
      <a:folHlink>
        <a:srgbClr val="E8772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4594PPT_Wide16x9_0218" id="{EC24004C-923D-8142-A0CE-14278434EE4B}" vid="{C1717760-1479-7E45-9A3E-868B51F41E40}"/>
    </a:ext>
  </a:extLst>
</a:theme>
</file>

<file path=ppt/theme/theme2.xml><?xml version="1.0" encoding="utf-8"?>
<a:theme xmlns:a="http://schemas.openxmlformats.org/drawingml/2006/main" name="3_Text Layouts">
  <a:themeElements>
    <a:clrScheme name="TVTY">
      <a:dk1>
        <a:srgbClr val="000000"/>
      </a:dk1>
      <a:lt1>
        <a:srgbClr val="FFFFFF"/>
      </a:lt1>
      <a:dk2>
        <a:srgbClr val="244C59"/>
      </a:dk2>
      <a:lt2>
        <a:srgbClr val="FFFFFF"/>
      </a:lt2>
      <a:accent1>
        <a:srgbClr val="FF3600"/>
      </a:accent1>
      <a:accent2>
        <a:srgbClr val="79DBD3"/>
      </a:accent2>
      <a:accent3>
        <a:srgbClr val="E0C6AD"/>
      </a:accent3>
      <a:accent4>
        <a:srgbClr val="006680"/>
      </a:accent4>
      <a:accent5>
        <a:srgbClr val="F28B00"/>
      </a:accent5>
      <a:accent6>
        <a:srgbClr val="244C59"/>
      </a:accent6>
      <a:hlink>
        <a:srgbClr val="F28B00"/>
      </a:hlink>
      <a:folHlink>
        <a:srgbClr val="98999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DBD5C39-591A-C242-904B-2FDC736E73BC}" vid="{D115266C-4D58-8E4A-9F38-D3AC0D687AB2}"/>
    </a:ext>
  </a:extLst>
</a:theme>
</file>

<file path=ppt/theme/theme3.xml><?xml version="1.0" encoding="utf-8"?>
<a:theme xmlns:a="http://schemas.openxmlformats.org/drawingml/2006/main" name="Headers + Content Layout">
  <a:themeElements>
    <a:clrScheme name="Tivity Brand">
      <a:dk1>
        <a:srgbClr val="244C59"/>
      </a:dk1>
      <a:lt1>
        <a:srgbClr val="FFFFFF"/>
      </a:lt1>
      <a:dk2>
        <a:srgbClr val="FF3200"/>
      </a:dk2>
      <a:lt2>
        <a:srgbClr val="000000"/>
      </a:lt2>
      <a:accent1>
        <a:srgbClr val="244C59"/>
      </a:accent1>
      <a:accent2>
        <a:srgbClr val="7CDCD5"/>
      </a:accent2>
      <a:accent3>
        <a:srgbClr val="E0C6AD"/>
      </a:accent3>
      <a:accent4>
        <a:srgbClr val="3A6E6B"/>
      </a:accent4>
      <a:accent5>
        <a:srgbClr val="F18A00"/>
      </a:accent5>
      <a:accent6>
        <a:srgbClr val="7E1A02"/>
      </a:accent6>
      <a:hlink>
        <a:srgbClr val="244C59"/>
      </a:hlink>
      <a:folHlink>
        <a:srgbClr val="7CDC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0395F64-9AF0-9240-B83F-37DF5AB4EBBB}" vid="{9CBA45EC-A949-E046-9CD8-E02D7235BD04}"/>
    </a:ext>
  </a:extLst>
</a:theme>
</file>

<file path=ppt/theme/theme4.xml><?xml version="1.0" encoding="utf-8"?>
<a:theme xmlns:a="http://schemas.openxmlformats.org/drawingml/2006/main" name="1_Headers + Content Layout">
  <a:themeElements>
    <a:clrScheme name="Tivity Brand">
      <a:dk1>
        <a:srgbClr val="244C59"/>
      </a:dk1>
      <a:lt1>
        <a:srgbClr val="FFFFFF"/>
      </a:lt1>
      <a:dk2>
        <a:srgbClr val="FF3200"/>
      </a:dk2>
      <a:lt2>
        <a:srgbClr val="000000"/>
      </a:lt2>
      <a:accent1>
        <a:srgbClr val="244C59"/>
      </a:accent1>
      <a:accent2>
        <a:srgbClr val="7CDCD5"/>
      </a:accent2>
      <a:accent3>
        <a:srgbClr val="E0C6AD"/>
      </a:accent3>
      <a:accent4>
        <a:srgbClr val="3A6E6B"/>
      </a:accent4>
      <a:accent5>
        <a:srgbClr val="F18A00"/>
      </a:accent5>
      <a:accent6>
        <a:srgbClr val="7E1A02"/>
      </a:accent6>
      <a:hlink>
        <a:srgbClr val="244C59"/>
      </a:hlink>
      <a:folHlink>
        <a:srgbClr val="7CDC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0395F64-9AF0-9240-B83F-37DF5AB4EBBB}" vid="{9CBA45EC-A949-E046-9CD8-E02D7235BD0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5297A618CC6148A2FE05BAABC6DD2C" ma:contentTypeVersion="15" ma:contentTypeDescription="Create a new document." ma:contentTypeScope="" ma:versionID="09ff6f125e952679fd68f942a4b06cf8">
  <xsd:schema xmlns:xsd="http://www.w3.org/2001/XMLSchema" xmlns:xs="http://www.w3.org/2001/XMLSchema" xmlns:p="http://schemas.microsoft.com/office/2006/metadata/properties" xmlns:ns1="http://schemas.microsoft.com/sharepoint/v3" xmlns:ns2="5595bdec-d93e-494c-be95-c1d26364b723" xmlns:ns3="2d7942c2-a955-4d47-9a0d-7a99b7b849a1" targetNamespace="http://schemas.microsoft.com/office/2006/metadata/properties" ma:root="true" ma:fieldsID="e087956329512ef0eafc2c396b73e77a" ns1:_="" ns2:_="" ns3:_="">
    <xsd:import namespace="http://schemas.microsoft.com/sharepoint/v3"/>
    <xsd:import namespace="5595bdec-d93e-494c-be95-c1d26364b723"/>
    <xsd:import namespace="2d7942c2-a955-4d47-9a0d-7a99b7b849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1:_ip_UnifiedCompliancePolicyProperties" minOccurs="0"/>
                <xsd:element ref="ns1:_ip_UnifiedCompliancePolicyUIActio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95bdec-d93e-494c-be95-c1d26364b7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d7942c2-a955-4d47-9a0d-7a99b7b849a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C2D8AE-0D3B-43B0-ABD4-76CFEE057D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595bdec-d93e-494c-be95-c1d26364b723"/>
    <ds:schemaRef ds:uri="2d7942c2-a955-4d47-9a0d-7a99b7b849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36A332-106E-4A44-92D9-2624415B0A35}">
  <ds:schemaRefs>
    <ds:schemaRef ds:uri="http://purl.org/dc/terms/"/>
    <ds:schemaRef ds:uri="http://schemas.microsoft.com/sharepoint/v3"/>
    <ds:schemaRef ds:uri="http://schemas.openxmlformats.org/package/2006/metadata/core-properties"/>
    <ds:schemaRef ds:uri="http://schemas.microsoft.com/office/2006/metadata/properties"/>
    <ds:schemaRef ds:uri="http://www.w3.org/XML/1998/namespace"/>
    <ds:schemaRef ds:uri="http://purl.org/dc/elements/1.1/"/>
    <ds:schemaRef ds:uri="2d7942c2-a955-4d47-9a0d-7a99b7b849a1"/>
    <ds:schemaRef ds:uri="5595bdec-d93e-494c-be95-c1d26364b723"/>
    <ds:schemaRef ds:uri="http://schemas.microsoft.com/office/2006/documentManagement/types"/>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61140111-77C1-4E65-A32A-64DEE6B132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SilverSneakers Theme</Template>
  <TotalTime>115461</TotalTime>
  <Words>2260</Words>
  <Application>Microsoft Macintosh PowerPoint</Application>
  <PresentationFormat>Widescreen</PresentationFormat>
  <Paragraphs>130</Paragraphs>
  <Slides>11</Slides>
  <Notes>11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11</vt:i4>
      </vt:variant>
    </vt:vector>
  </HeadingPairs>
  <TitlesOfParts>
    <vt:vector size="23" baseType="lpstr">
      <vt:lpstr>Arial</vt:lpstr>
      <vt:lpstr>Arial Narrow</vt:lpstr>
      <vt:lpstr>Calibri</vt:lpstr>
      <vt:lpstr>Calibri Light</vt:lpstr>
      <vt:lpstr>Segoe UI</vt:lpstr>
      <vt:lpstr>SourceSansPro-Light</vt:lpstr>
      <vt:lpstr>Times New Roman</vt:lpstr>
      <vt:lpstr>Wingdings</vt:lpstr>
      <vt:lpstr>SilverSneakers Theme</vt:lpstr>
      <vt:lpstr>3_Text Layouts</vt:lpstr>
      <vt:lpstr>Headers + Content Layout</vt:lpstr>
      <vt:lpstr>1_Headers + Content Layout</vt:lpstr>
      <vt:lpstr>PowerPoint Presentation</vt:lpstr>
      <vt:lpstr>With SilverSneakers, you’re free to move:</vt:lpstr>
      <vt:lpstr>SilverSneakers in the gym</vt:lpstr>
      <vt:lpstr>SilverSneakers at home</vt:lpstr>
      <vt:lpstr>SilverSneakers in your community</vt:lpstr>
      <vt:lpstr>Resources at your fingertips</vt:lpstr>
      <vt:lpstr>The SilverSneakers GO experience</vt:lpstr>
      <vt:lpstr>Earn rewards</vt:lpstr>
      <vt:lpstr>Let’s Get Started!</vt:lpstr>
      <vt:lpstr>PowerPoint Presentation</vt:lpstr>
      <vt:lpstr>Thank you and welcome to SilverSneakers!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Ring, Brian</dc:creator>
  <cp:lastModifiedBy>Aponte-Maravillas, Miguel</cp:lastModifiedBy>
  <cp:revision>144</cp:revision>
  <cp:lastPrinted>2019-10-15T18:49:59Z</cp:lastPrinted>
  <dcterms:created xsi:type="dcterms:W3CDTF">2019-05-10T15:16:17Z</dcterms:created>
  <dcterms:modified xsi:type="dcterms:W3CDTF">2024-11-05T16:11:45Z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0x010100995297A618CC6148A2FE05BAABC6DD2C</vt:lpwstr>
  </property>
</Properties>
</file>